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1"/>
  </p:notesMasterIdLst>
  <p:sldIdLst>
    <p:sldId id="264" r:id="rId2"/>
    <p:sldId id="265" r:id="rId3"/>
    <p:sldId id="266" r:id="rId4"/>
    <p:sldId id="267" r:id="rId5"/>
    <p:sldId id="268" r:id="rId6"/>
    <p:sldId id="269" r:id="rId7"/>
    <p:sldId id="295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3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9c0e26702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9c0e26702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9c0e26702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9c0e26702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9c0e26702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c9c0e26702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9c0e26702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9c0e26702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c9c0e26702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c9c0e26702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9c0e26702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9c0e26702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c9c0e26702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c9c0e26702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9c0e2670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c9c0e2670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9c0e26702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9c0e26702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9c0e26702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9c0e26702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9c0e2670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9c0e2670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c9c0e26702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c9c0e26702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9c0e2670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c9c0e2670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c9c0e26702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c9c0e26702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9c0e26702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9c0e26702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c9c0e26702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c9c0e26702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9c0e26702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c9c0e26702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c9c0e26702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c9c0e26702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9c0e26702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c9c0e26702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9c0e26702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9c0e26702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c9df78ddb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c9df78ddbc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9c0e2670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9c0e2670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9c0e26702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9c0e26702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9c0e2670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9c0e2670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9c0e26702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9c0e26702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9c0e26702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9c0e26702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113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9c0e26702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9c0e26702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9c0e26702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9c0e26702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01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94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2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63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2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84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47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2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63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99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75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55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g"/><Relationship Id="rId7" Type="http://schemas.openxmlformats.org/officeDocument/2006/relationships/hyperlink" Target="http://www.youtube.com/watch?v=7eQZSSiVQkQ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jpg"/><Relationship Id="rId7" Type="http://schemas.openxmlformats.org/officeDocument/2006/relationships/hyperlink" Target="http://www.youtube.com/watch?v=_80vPDugQf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jpg"/><Relationship Id="rId7" Type="http://schemas.openxmlformats.org/officeDocument/2006/relationships/hyperlink" Target="http://www.youtube.com/watch?v=CCTpN1w9Ka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2.jpg"/><Relationship Id="rId4" Type="http://schemas.openxmlformats.org/officeDocument/2006/relationships/image" Target="../media/image37.jpg"/><Relationship Id="rId9" Type="http://schemas.openxmlformats.org/officeDocument/2006/relationships/hyperlink" Target="http://www.youtube.com/watch?v=RFZ9lWTJx5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youtube.com/watch?v=Ic-J6hcSKa8" TargetMode="Externa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g"/><Relationship Id="rId7" Type="http://schemas.openxmlformats.org/officeDocument/2006/relationships/hyperlink" Target="http://www.youtube.com/watch?v=hKj6VSZLJy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3073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Utilizing Resources at What Cost!</a:t>
            </a:r>
            <a:br>
              <a:rPr lang="en" dirty="0"/>
            </a:br>
            <a:r>
              <a:rPr lang="en" dirty="0"/>
              <a:t>Session Two</a:t>
            </a:r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By Donna Taylor</a:t>
            </a:r>
            <a:endParaRPr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498375" y="4532300"/>
            <a:ext cx="34613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Unit on Resources 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Session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311700" y="131650"/>
            <a:ext cx="2808000" cy="5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Clear Cutting</a:t>
            </a:r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311700" y="780450"/>
            <a:ext cx="2396400" cy="23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dirty="0"/>
              <a:t>process of cutting down all the trees in an area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dirty="0"/>
              <a:t>Clear cutting logging is a uniform practice.</a:t>
            </a:r>
            <a:endParaRPr sz="2200" dirty="0"/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150" y="848350"/>
            <a:ext cx="3086450" cy="205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6425" y="3010097"/>
            <a:ext cx="3325185" cy="193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0500" y="848350"/>
            <a:ext cx="2892256" cy="19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6">
            <a:alphaModFix/>
          </a:blip>
          <a:srcRect l="5069" b="-10083"/>
          <a:stretch/>
        </p:blipFill>
        <p:spPr>
          <a:xfrm>
            <a:off x="3000100" y="3010100"/>
            <a:ext cx="2613050" cy="19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 descr="Clear Cutting Bio Assignment By Manav and Karan" title="Clear Cutting Pros and Cons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3246150"/>
            <a:ext cx="2326600" cy="174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311700" y="178650"/>
            <a:ext cx="28080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Overgrazing</a:t>
            </a:r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311700" y="705150"/>
            <a:ext cx="2808000" cy="24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/>
              <a:t>damaging of plants or land through the overuse (feeding and trampling) of livestock and the land cannot recover to full health</a:t>
            </a:r>
            <a:endParaRPr sz="1800" dirty="0"/>
          </a:p>
        </p:txBody>
      </p:sp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3219450" cy="23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8750" y="178650"/>
            <a:ext cx="2808000" cy="23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3100" y="2513750"/>
            <a:ext cx="3390899" cy="254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2100" y="2513750"/>
            <a:ext cx="2550525" cy="254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 descr="My horse farm that I board Cirion and Saint at. There are some great examples here of land that has been overused, and as a result the ground has washed away." title="Overgrazing and Erosion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3264750"/>
            <a:ext cx="2301800" cy="17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311700" y="47025"/>
            <a:ext cx="2808000" cy="4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Plantation Farming</a:t>
            </a:r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1"/>
          </p:nvPr>
        </p:nvSpPr>
        <p:spPr>
          <a:xfrm>
            <a:off x="285025" y="460750"/>
            <a:ext cx="3062332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 dirty="0"/>
              <a:t>a type of industrialized agriculture in which a monoculture cash crop such as bananas, coffee, or vegetables is grown and is exported to developed nations</a:t>
            </a:r>
            <a:endParaRPr sz="1700" dirty="0"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1425" y="152400"/>
            <a:ext cx="3652574" cy="28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450" y="2975274"/>
            <a:ext cx="3250552" cy="21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5500" y="2975275"/>
            <a:ext cx="2466975" cy="21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5500" y="152400"/>
            <a:ext cx="1955925" cy="282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 descr="This interactive animation provides information on plantation agriculture." title="Plantation Agriculture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556" y="3110461"/>
            <a:ext cx="2530475" cy="18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7CC3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311700" y="178650"/>
            <a:ext cx="2808000" cy="7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Monoculture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1"/>
          </p:nvPr>
        </p:nvSpPr>
        <p:spPr>
          <a:xfrm>
            <a:off x="311700" y="658225"/>
            <a:ext cx="2808000" cy="24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 of growing a single crop, plant, or kind of livestock species</a:t>
            </a:r>
            <a:endParaRPr dirty="0"/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725" y="0"/>
            <a:ext cx="337930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550" y="1724025"/>
            <a:ext cx="2838451" cy="18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5025" y="-19975"/>
            <a:ext cx="2648974" cy="176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4700" y="3379525"/>
            <a:ext cx="3379301" cy="176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9702" y="1689750"/>
            <a:ext cx="3182850" cy="17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9700" y="3379525"/>
            <a:ext cx="2644672" cy="176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 descr="Hi everyone! I would really appreciate it if you would check out my video about monoculture farming. All the food we consume is apart of an agricultural system that can have a variety of negative impacts on the environment. To learn more, watch the video. Thanks!" title="Monoculture Farming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3227125"/>
            <a:ext cx="2351966" cy="176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/>
        </p:nvSpPr>
        <p:spPr>
          <a:xfrm>
            <a:off x="4351564" y="598593"/>
            <a:ext cx="440871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Some major developments in the history of agriculture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449036" y="384720"/>
            <a:ext cx="273693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What causes soil degradation?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327574" y="1413883"/>
            <a:ext cx="3330025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Overgrazing 34%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Deforestation 30%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Cropland agriculture 28%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Overexploitation 7 %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Industrialization 1%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4115568" y="1521892"/>
            <a:ext cx="4466400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10,000 years ago, Earth’s climate warmed and plants grew from seeds.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Family farming produced enough food to feed the family 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Industrial Revolution in 19th century brought farm mechanization.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1940s synthetic fertilizers and pesticides brought monoculture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4125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/>
          <p:nvPr/>
        </p:nvSpPr>
        <p:spPr>
          <a:xfrm>
            <a:off x="430375" y="482850"/>
            <a:ext cx="47970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Vocabulary Practice: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Let’s see what you know!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1488225" y="2404975"/>
            <a:ext cx="68019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What causes 30% of the Earth’s </a:t>
            </a:r>
            <a:r>
              <a:rPr lang="en" sz="4200" dirty="0"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kumimoji="0" lang="en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oil degradation?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/>
        </p:nvSpPr>
        <p:spPr>
          <a:xfrm>
            <a:off x="1920950" y="1522050"/>
            <a:ext cx="6098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deforestation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/>
        </p:nvSpPr>
        <p:spPr>
          <a:xfrm>
            <a:off x="1301625" y="829250"/>
            <a:ext cx="59937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What vocabulary word describes an area of vegetation that is cut down and burned before being planted with a crop?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/>
        </p:nvSpPr>
        <p:spPr>
          <a:xfrm>
            <a:off x="2309325" y="1123175"/>
            <a:ext cx="5332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slash and burn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/>
        </p:nvSpPr>
        <p:spPr>
          <a:xfrm>
            <a:off x="1763475" y="1028700"/>
            <a:ext cx="63507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What vocabulary word means growing one type of crop?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resources relate to your dinner?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2700"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449036" y="1229875"/>
            <a:ext cx="8025494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Agricultural Facts</a:t>
            </a:r>
            <a:endParaRPr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77% of the world’s food comes from cropland. Covers 12% of the Earth’s land.</a:t>
            </a:r>
            <a:endParaRPr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16% of the world’s food comes from grazing lands. Covers 26% of Earth’s land.</a:t>
            </a:r>
            <a:endParaRPr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7 % of the world’s food comes from the ocean. Covers 71% of Earth’s surface.</a:t>
            </a:r>
            <a:endParaRPr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Only 2% of the United States’ labor force is directly employed in agriculture.</a:t>
            </a:r>
            <a:endParaRPr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An average U.S. farm is about 434 acres today compared to a 20th century U.S. farm being about 100 acres.</a:t>
            </a:r>
            <a:endParaRPr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Earth gains 80 million people each year but loses 12 million acres of productive cropland each year.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/>
        </p:nvSpPr>
        <p:spPr>
          <a:xfrm>
            <a:off x="1595525" y="944725"/>
            <a:ext cx="6056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monoculture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/>
        </p:nvSpPr>
        <p:spPr>
          <a:xfrm>
            <a:off x="709200" y="1574525"/>
            <a:ext cx="77256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What vocabulary word means the process of cutting down all the trees in an area?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/>
          <p:nvPr/>
        </p:nvSpPr>
        <p:spPr>
          <a:xfrm>
            <a:off x="3071250" y="2036400"/>
            <a:ext cx="3001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clear cutting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/>
          <p:nvPr/>
        </p:nvSpPr>
        <p:spPr>
          <a:xfrm>
            <a:off x="1715672" y="915543"/>
            <a:ext cx="61827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Roboto"/>
                <a:cs typeface="Roboto"/>
                <a:sym typeface="Roboto"/>
              </a:rPr>
              <a:t>What vocabulary word </a:t>
            </a:r>
            <a:r>
              <a:rPr lang="en" sz="3600" dirty="0">
                <a:latin typeface="+mn-lt"/>
                <a:ea typeface="Roboto"/>
                <a:cs typeface="Roboto"/>
                <a:sym typeface="Roboto"/>
              </a:rPr>
              <a:t>means </a:t>
            </a:r>
            <a:r>
              <a:rPr lang="en-US" sz="3600" dirty="0">
                <a:latin typeface="+mn-lt"/>
              </a:rPr>
              <a:t>damaging of plants or land through the overuse (feeding and trampling) of livestock and the land cannot recover to full health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/>
          <p:nvPr/>
        </p:nvSpPr>
        <p:spPr>
          <a:xfrm>
            <a:off x="3243550" y="2204350"/>
            <a:ext cx="2792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overgrazing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 txBox="1"/>
          <p:nvPr/>
        </p:nvSpPr>
        <p:spPr>
          <a:xfrm>
            <a:off x="1144175" y="941350"/>
            <a:ext cx="70329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defRPr/>
            </a:pPr>
            <a:r>
              <a:rPr lang="en" sz="3600" dirty="0">
                <a:latin typeface="Roboto"/>
                <a:ea typeface="Roboto"/>
                <a:cs typeface="Roboto"/>
                <a:sym typeface="Roboto"/>
              </a:rPr>
              <a:t>What vocabulary word means  a type of industrialized agriculture in which a monoculture cash crop such as bananas, coffee, or vegetables is grown and </a:t>
            </a: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exported to developed nations?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/>
          <p:nvPr/>
        </p:nvSpPr>
        <p:spPr>
          <a:xfrm>
            <a:off x="2288325" y="2202300"/>
            <a:ext cx="4125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plantation farming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/>
        </p:nvSpPr>
        <p:spPr>
          <a:xfrm>
            <a:off x="1175650" y="955225"/>
            <a:ext cx="477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Bonus Question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39"/>
          <p:cNvSpPr txBox="1"/>
          <p:nvPr/>
        </p:nvSpPr>
        <p:spPr>
          <a:xfrm>
            <a:off x="1322625" y="2109875"/>
            <a:ext cx="639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At what costs do we get food?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/>
          <p:nvPr/>
        </p:nvSpPr>
        <p:spPr>
          <a:xfrm>
            <a:off x="1118550" y="688132"/>
            <a:ext cx="6906900" cy="3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Char char="●"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Increased pesticides (harmful to humans and livestock)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Char char="●"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Increased fertilizers (can pollute the ground water)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Char char="●"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Increased irrigation (takes away available water for human consumption and can increase pollutants in the water system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/>
          <p:nvPr/>
        </p:nvSpPr>
        <p:spPr>
          <a:xfrm>
            <a:off x="797775" y="535350"/>
            <a:ext cx="779921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What did you learn in this lesson?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42"/>
          <p:cNvSpPr txBox="1"/>
          <p:nvPr/>
        </p:nvSpPr>
        <p:spPr>
          <a:xfrm>
            <a:off x="776775" y="2844675"/>
            <a:ext cx="744225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Are you ready for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assessment?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do we have fewer farms?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27630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Bigger and better farming machines are more efficient and can work more land.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These machines use more fossil fuels which raises the price of food.</a:t>
            </a:r>
            <a:endParaRPr sz="2000" dirty="0"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275" y="1017800"/>
            <a:ext cx="5682926" cy="37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farming machinery</a:t>
            </a: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9625" y="345325"/>
            <a:ext cx="357117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3800" y="2266150"/>
            <a:ext cx="3637001" cy="258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0" y="977925"/>
            <a:ext cx="5454226" cy="38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what cost do we get food?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223655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5890" indent="0">
              <a:lnSpc>
                <a:spcPct val="105000"/>
              </a:lnSpc>
              <a:buSzPts val="1460"/>
              <a:buNone/>
            </a:pPr>
            <a:r>
              <a:rPr lang="en" sz="1600" dirty="0"/>
              <a:t>As the human population increases, the more food we need to produce. This results in increased use of : </a:t>
            </a:r>
            <a:endParaRPr sz="1600" dirty="0"/>
          </a:p>
          <a:p>
            <a:pPr marL="457200" lvl="0" indent="-32131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60"/>
              <a:buAutoNum type="arabicPeriod"/>
            </a:pPr>
            <a:r>
              <a:rPr lang="en-US" sz="1400" dirty="0"/>
              <a:t>Pesticides</a:t>
            </a:r>
          </a:p>
          <a:p>
            <a:pPr marL="457200" lvl="0" indent="-32131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60"/>
              <a:buAutoNum type="arabicPeriod"/>
            </a:pPr>
            <a:r>
              <a:rPr lang="en-US" sz="1400" dirty="0"/>
              <a:t>Fertilizer.</a:t>
            </a:r>
          </a:p>
          <a:p>
            <a:pPr marL="457200" lvl="0" indent="-32131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460"/>
              <a:buAutoNum type="arabicPeriod"/>
            </a:pPr>
            <a:r>
              <a:rPr lang="en-US" sz="1400" dirty="0"/>
              <a:t>Water/Irrigation.</a:t>
            </a: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1460" dirty="0"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319" y="2950367"/>
            <a:ext cx="2257677" cy="192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263" y="997333"/>
            <a:ext cx="1762737" cy="190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9950" y="977815"/>
            <a:ext cx="2788300" cy="192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1314" y="2949269"/>
            <a:ext cx="1981005" cy="1921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3707340" y="2248213"/>
            <a:ext cx="70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6065263" y="2292430"/>
            <a:ext cx="70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2000" y="2789256"/>
            <a:ext cx="2632000" cy="2081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2632963" y="4230164"/>
            <a:ext cx="76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4539101" y="4035306"/>
            <a:ext cx="58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125;p17">
            <a:extLst>
              <a:ext uri="{FF2B5EF4-FFF2-40B4-BE49-F238E27FC236}">
                <a16:creationId xmlns:a16="http://schemas.microsoft.com/office/drawing/2014/main" id="{6652D1C1-0451-DB4E-A9E0-2B5631469F14}"/>
              </a:ext>
            </a:extLst>
          </p:cNvPr>
          <p:cNvSpPr txBox="1"/>
          <p:nvPr/>
        </p:nvSpPr>
        <p:spPr>
          <a:xfrm>
            <a:off x="6892151" y="4236543"/>
            <a:ext cx="58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is soil important to agriculture?</a:t>
            </a:r>
            <a:endParaRPr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Soil is a complex system. It is a renewable resource, however if soil is degraded or depleted, this renewal process occurs very slowly.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dirty="0"/>
              <a:t>1 out of 3 acres produces food or fiber.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dirty="0"/>
              <a:t>Issues of soil degradation</a:t>
            </a:r>
            <a:endParaRPr sz="2000" dirty="0"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2"/>
          </p:nvPr>
        </p:nvSpPr>
        <p:spPr>
          <a:xfrm>
            <a:off x="4832400" y="977925"/>
            <a:ext cx="2693369" cy="34879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608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7C35C8D-937C-0147-ADBA-41E411340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400" y="1042001"/>
            <a:ext cx="2693369" cy="3366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C4D30-A617-7D43-B95B-952E8A91CA44}"/>
              </a:ext>
            </a:extLst>
          </p:cNvPr>
          <p:cNvSpPr txBox="1"/>
          <p:nvPr/>
        </p:nvSpPr>
        <p:spPr>
          <a:xfrm>
            <a:off x="3713893" y="4527234"/>
            <a:ext cx="5430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www.google.com</a:t>
            </a:r>
            <a:r>
              <a:rPr lang="en-US" sz="900" dirty="0"/>
              <a:t>/</a:t>
            </a:r>
            <a:r>
              <a:rPr lang="en-US" sz="900" dirty="0" err="1"/>
              <a:t>search?q</a:t>
            </a:r>
            <a:r>
              <a:rPr lang="en-US" sz="900" dirty="0"/>
              <a:t>=</a:t>
            </a:r>
            <a:r>
              <a:rPr lang="en-US" sz="900" dirty="0" err="1"/>
              <a:t>soil&amp;client</a:t>
            </a:r>
            <a:r>
              <a:rPr lang="en-US" sz="900" dirty="0"/>
              <a:t>=firefox-b-1-d&amp;source=</a:t>
            </a:r>
            <a:r>
              <a:rPr lang="en-US" sz="900" dirty="0" err="1"/>
              <a:t>lnms&amp;tbm</a:t>
            </a:r>
            <a:r>
              <a:rPr lang="en-US" sz="900" dirty="0"/>
              <a:t>=</a:t>
            </a:r>
            <a:r>
              <a:rPr lang="en-US" sz="900" dirty="0" err="1"/>
              <a:t>isch&amp;sa</a:t>
            </a:r>
            <a:r>
              <a:rPr lang="en-US" sz="900" dirty="0"/>
              <a:t>=</a:t>
            </a:r>
            <a:r>
              <a:rPr lang="en-US" sz="900" dirty="0" err="1"/>
              <a:t>X&amp;ved</a:t>
            </a:r>
            <a:r>
              <a:rPr lang="en-US" sz="900" dirty="0"/>
              <a:t>=2ahUKEwi9oYeFipPxAhXSOn0KHa_MAt0Q_AUoAnoECAEQBA&amp;biw=1303&amp;bih=792#imgrc=v244munLjXfiSM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Vocabulary </a:t>
            </a:r>
            <a:endParaRPr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2"/>
          </p:nvPr>
        </p:nvSpPr>
        <p:spPr>
          <a:xfrm>
            <a:off x="5395736" y="302080"/>
            <a:ext cx="3144107" cy="4201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US" sz="1800" dirty="0">
                <a:solidFill>
                  <a:schemeClr val="bg1"/>
                </a:solidFill>
              </a:rPr>
              <a:t>The following slides will help you define and illustrate the following words: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US" sz="2608" dirty="0">
                <a:solidFill>
                  <a:schemeClr val="bg1"/>
                </a:solidFill>
              </a:rPr>
              <a:t>deforestation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US" sz="2608" dirty="0">
                <a:solidFill>
                  <a:schemeClr val="bg1"/>
                </a:solidFill>
              </a:rPr>
              <a:t>slash and burn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US" sz="2608" dirty="0">
                <a:solidFill>
                  <a:schemeClr val="bg1"/>
                </a:solidFill>
              </a:rPr>
              <a:t>clear cutting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US" sz="2608" dirty="0">
                <a:solidFill>
                  <a:schemeClr val="bg1"/>
                </a:solidFill>
              </a:rPr>
              <a:t>overgrazing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US" sz="2608" dirty="0">
                <a:solidFill>
                  <a:schemeClr val="bg1"/>
                </a:solidFill>
              </a:rPr>
              <a:t>plantation farming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-US" sz="2608" dirty="0">
                <a:solidFill>
                  <a:schemeClr val="bg1"/>
                </a:solidFill>
              </a:rPr>
              <a:t>monoculture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47833FB-ADDB-484F-8CF1-9135083D6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73" y="1362084"/>
            <a:ext cx="4436395" cy="32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00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311700" y="235075"/>
            <a:ext cx="2808000" cy="5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Deforestation</a:t>
            </a:r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1"/>
          </p:nvPr>
        </p:nvSpPr>
        <p:spPr>
          <a:xfrm>
            <a:off x="311700" y="865075"/>
            <a:ext cx="2808000" cy="20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/>
              <a:t>process of cutting down trees to use the land for non- forest purposes</a:t>
            </a:r>
            <a:endParaRPr sz="2400" dirty="0"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5719502" cy="277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2100" y="3084121"/>
            <a:ext cx="2535875" cy="190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0825" y="2999600"/>
            <a:ext cx="2955025" cy="2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descr="Forests cover about 30% of the planet, but deforestation is clearing these essential habitats on a massive scale. What is deforestation? Find out the causes, effects, and solutions to deforestation.&#10;➡ Subscribe: http://bit.ly/NatGeoSubscribe&#10;&#10;About National Geographic:&#10;National Geographic is the world's premium destination for science, exploration, and adventure. Through their world-class scientists, photographers, journalists, and filmmakers, Nat Geo gets you closer to the stories that matter and past the edge of what's possible.&#10;&#10;Get More National Geographic:&#10;Official Site: http://bit.ly/NatGeoOfficialSite&#10;Facebook: http://bit.ly/FBNatGeo&#10;Twitter: http://bit.ly/NatGeoTwitter&#10;Instagram: http://bit.ly/NatGeoInsta&#10;&#10;Read more in &quot;Deforestation explained&quot;&#10;https://on.natgeo.com/2FTAeZ8&#10;&#10;Climate 101: Deforestation | National Geographic &#10;https://youtu.be/Ic-J6hcSKa8&#10;&#10;National Geographic&#10;https://www.youtube.com/natgeo" title="Climate 101: Deforestation | National Geographic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25" y="2839750"/>
            <a:ext cx="3093625" cy="22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11700" y="197475"/>
            <a:ext cx="2808000" cy="53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Slash and Burn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142450" y="667700"/>
            <a:ext cx="2612700" cy="2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an area of vegetation that is cut down and burned before being planted with crops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This method has rapidly decreased the amount of tropical rainforest.</a:t>
            </a:r>
            <a:endParaRPr sz="2000" dirty="0"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150" y="253875"/>
            <a:ext cx="3086451" cy="252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7925" y="302849"/>
            <a:ext cx="2873704" cy="20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475" y="2945124"/>
            <a:ext cx="2861121" cy="20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4138" y="2510623"/>
            <a:ext cx="2901274" cy="23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 descr="&quot;Slash and burn&quot; agriculture involves lighting fires to clear land. It's been practiced for generations in Belize. The method makes the soil more fertile for a short time, but it also releases huge amounts of carbon dioxide into the atmosphere.&#10;Subscribe: https://www.youtube.com/user/deutschewelleenglish?sub_confirmation=1&#10;&#10;For more news go to: http://www.dw.com/en/&#10;Follow DW on social media:&#10;►Facebook: https://www.facebook.com/deutschewellenews/&#10;►Twitter: https://twitter.com/dwnews&#10;►Instagram: https://www.instagram.com/dw_stories/&#10;Für Videos in deutscher Sprache besuchen Sie: https://www.youtube.com/channel/deutschewelle&#10;#Belize #GlobalIdeas" title="Belize: Slash and burn farming | Global Ideas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700" y="2854625"/>
            <a:ext cx="2873700" cy="21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736</Words>
  <Application>Microsoft Macintosh PowerPoint</Application>
  <PresentationFormat>On-screen Show (16:9)</PresentationFormat>
  <Paragraphs>85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Roboto</vt:lpstr>
      <vt:lpstr>Geometric</vt:lpstr>
      <vt:lpstr>Utilizing Resources at What Cost! Session Two</vt:lpstr>
      <vt:lpstr>How do resources relate to your dinner? </vt:lpstr>
      <vt:lpstr>Why do we have fewer farms? </vt:lpstr>
      <vt:lpstr>Big farming machinery</vt:lpstr>
      <vt:lpstr>At what cost do we get food?</vt:lpstr>
      <vt:lpstr>Why is soil important to agriculture?</vt:lpstr>
      <vt:lpstr>New Vocabulary </vt:lpstr>
      <vt:lpstr>Deforestation</vt:lpstr>
      <vt:lpstr>Slash and Burn</vt:lpstr>
      <vt:lpstr>Clear Cutting</vt:lpstr>
      <vt:lpstr>Overgrazing</vt:lpstr>
      <vt:lpstr>Plantation Farming</vt:lpstr>
      <vt:lpstr>Monoculture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Gale Ekiss</cp:lastModifiedBy>
  <cp:revision>13</cp:revision>
  <dcterms:modified xsi:type="dcterms:W3CDTF">2021-06-13T22:50:32Z</dcterms:modified>
</cp:coreProperties>
</file>