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2573A7-C509-BC4B-BAAE-F42730719AB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en-US"/>
          </a:p>
        </p:txBody>
      </p:sp>
      <p:sp>
        <p:nvSpPr>
          <p:cNvPr id="3" name="Date Placeholder 2">
            <a:extLst>
              <a:ext uri="{FF2B5EF4-FFF2-40B4-BE49-F238E27FC236}">
                <a16:creationId xmlns:a16="http://schemas.microsoft.com/office/drawing/2014/main" id="{C087FBDF-3F1C-C742-8CDB-5F350805A2B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8C9ADC8-CC8A-3642-80C3-65C9DF3D8006}" type="datetimeFigureOut">
              <a:rPr lang="en-US" altLang="en-US"/>
              <a:pPr/>
              <a:t>3/25/20</a:t>
            </a:fld>
            <a:endParaRPr lang="en-US" altLang="en-US"/>
          </a:p>
        </p:txBody>
      </p:sp>
      <p:sp>
        <p:nvSpPr>
          <p:cNvPr id="4" name="Slide Image Placeholder 3">
            <a:extLst>
              <a:ext uri="{FF2B5EF4-FFF2-40B4-BE49-F238E27FC236}">
                <a16:creationId xmlns:a16="http://schemas.microsoft.com/office/drawing/2014/main" id="{16A6F3C5-3718-A142-AC11-3878A4D33B9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ABAE12B-0F92-2646-9ED1-E74DE65C4E7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BB633B-2C6C-6C43-89D1-260083D6FFF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0322D10E-F6E5-8841-903C-D9243D10029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272AF4-36AF-164C-8910-FC4A4629029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2FDA706-0E19-6E44-8FC1-834A258E6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7658A84B-EE42-9840-84CE-32122D249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b="1">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D6AB5715-1CA3-384F-974D-BB4640C03A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461C5E5-CAB5-A944-8CC5-6AEAF178F4AF}" type="slidenum">
              <a:rPr lang="en-US" altLang="en-US" sz="1200"/>
              <a:pPr eaLnBrk="1" hangingPunct="1"/>
              <a:t>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B1B610B-F84B-9849-8BC5-52CBD7FCC9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38778B6-CCC3-F745-BF14-D110944E9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A85589E4-D145-594B-9EB3-E67109AB3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B31D35F6-BAFA-2542-8D6F-86C3E1DCAC7A}" type="slidenum">
              <a:rPr lang="en-US" altLang="en-US" sz="1200"/>
              <a:pPr eaLnBrk="1" hangingPunct="1"/>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22703DB-F961-6B4E-AE02-9FD80956FB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5E5EE636-ED93-6146-8246-5593CE0537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b="1">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0B4EDF26-C804-2144-880E-7C9F0513B2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9AB073A-7CC8-244D-BFD1-182FA72910A6}" type="slidenum">
              <a:rPr lang="en-US" altLang="en-US" sz="1200"/>
              <a:pPr eaLnBrk="1" hangingPunct="1"/>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3A1BE0F-A6B0-3042-BE1A-5043DB3AE9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CE9F54C0-AFD9-6E4D-B999-E237F1D87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17699A70-513C-F440-B862-87E92B0981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953714B-654C-BC4A-8BF6-6A368E420378}" type="slidenum">
              <a:rPr lang="en-US" altLang="en-US" sz="1200"/>
              <a:pPr eaLnBrk="1" hangingPunct="1"/>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B80EC5D-7A98-4A4D-9928-6A2727BD5F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64B44044-493C-7846-8CAE-B25624F647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4B93AFB8-4AE9-454D-9E07-60CFFED7C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3B0A6C4-1291-0542-9E6B-FEC9430A75C1}" type="slidenum">
              <a:rPr lang="en-US" altLang="en-US" sz="1200"/>
              <a:pPr eaLnBrk="1" hangingPunct="1"/>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C2BD9FE-D2CA-8A41-8E4D-2425CE65CE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B0C88259-16D7-A642-81E4-6C9EBDA9B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b="1">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8BA9A613-89A3-5943-AB8B-89A1849DB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B337E9D5-44F0-774C-B845-60624D92C585}" type="slidenum">
              <a:rPr lang="en-US" altLang="en-US" sz="120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098690C0-C498-F640-91A8-53D3D153F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A7D624A1-7E7A-BA4B-952A-F7FF1FECBA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b="1">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3691C999-21E6-5B4B-BA4A-873D01B96D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BD40707-2069-E541-8B49-8A5AAA5FFC55}" type="slidenum">
              <a:rPr lang="en-US" altLang="en-US" sz="120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71620A7F-D4FA-C444-A28F-82C7309A1B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DD193472-2BDF-9243-A68F-66CCD1522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b="1">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9B26EC73-15EA-9140-B6BE-7845D248F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2E379A37-DA00-514D-A10A-4BBD61D0A4DA}" type="slidenum">
              <a:rPr lang="en-US" altLang="en-US" sz="1200"/>
              <a:pP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3C957847-79ED-934E-8949-56E5E8D1B57B}"/>
              </a:ext>
            </a:extLst>
          </p:cNvPr>
          <p:cNvSpPr>
            <a:spLocks noGrp="1"/>
          </p:cNvSpPr>
          <p:nvPr>
            <p:ph type="dt" sz="half" idx="10"/>
          </p:nvPr>
        </p:nvSpPr>
        <p:spPr/>
        <p:txBody>
          <a:bodyPr/>
          <a:lstStyle>
            <a:lvl1pPr>
              <a:defRPr/>
            </a:lvl1pPr>
          </a:lstStyle>
          <a:p>
            <a:fld id="{827DD9C7-C833-8842-8FD9-4B2B87F18389}" type="datetimeFigureOut">
              <a:rPr lang="en-US" altLang="en-US"/>
              <a:pPr/>
              <a:t>3/25/20</a:t>
            </a:fld>
            <a:endParaRPr lang="en-US" altLang="en-US"/>
          </a:p>
        </p:txBody>
      </p:sp>
      <p:sp>
        <p:nvSpPr>
          <p:cNvPr id="5" name="Footer Placeholder 2">
            <a:extLst>
              <a:ext uri="{FF2B5EF4-FFF2-40B4-BE49-F238E27FC236}">
                <a16:creationId xmlns:a16="http://schemas.microsoft.com/office/drawing/2014/main" id="{413D0ECC-F6DB-AA45-B1B0-ADE5C62FC3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1F194BE-8712-8344-80AF-ED158594895C}"/>
              </a:ext>
            </a:extLst>
          </p:cNvPr>
          <p:cNvSpPr>
            <a:spLocks noGrp="1"/>
          </p:cNvSpPr>
          <p:nvPr>
            <p:ph type="sldNum" sz="quarter" idx="12"/>
          </p:nvPr>
        </p:nvSpPr>
        <p:spPr/>
        <p:txBody>
          <a:bodyPr/>
          <a:lstStyle>
            <a:lvl1pPr>
              <a:defRPr/>
            </a:lvl1pPr>
          </a:lstStyle>
          <a:p>
            <a:fld id="{42EE9655-4DA2-4F47-9F49-EBFD14EBC2B8}" type="slidenum">
              <a:rPr lang="en-US" altLang="en-US"/>
              <a:pPr/>
              <a:t>‹#›</a:t>
            </a:fld>
            <a:endParaRPr lang="en-US" altLang="en-US"/>
          </a:p>
        </p:txBody>
      </p:sp>
    </p:spTree>
    <p:extLst>
      <p:ext uri="{BB962C8B-B14F-4D97-AF65-F5344CB8AC3E}">
        <p14:creationId xmlns:p14="http://schemas.microsoft.com/office/powerpoint/2010/main" val="260795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950DD5D-B00C-8A4B-95B4-0D1DD461F6A4}"/>
              </a:ext>
            </a:extLst>
          </p:cNvPr>
          <p:cNvSpPr>
            <a:spLocks noGrp="1"/>
          </p:cNvSpPr>
          <p:nvPr>
            <p:ph type="dt" sz="half" idx="10"/>
          </p:nvPr>
        </p:nvSpPr>
        <p:spPr/>
        <p:txBody>
          <a:bodyPr/>
          <a:lstStyle>
            <a:lvl1pPr>
              <a:defRPr/>
            </a:lvl1pPr>
          </a:lstStyle>
          <a:p>
            <a:fld id="{AE96F576-8BF0-3B4B-9651-6A4AAE76B8CC}" type="datetimeFigureOut">
              <a:rPr lang="en-US" altLang="en-US"/>
              <a:pPr/>
              <a:t>3/25/20</a:t>
            </a:fld>
            <a:endParaRPr lang="en-US" altLang="en-US"/>
          </a:p>
        </p:txBody>
      </p:sp>
      <p:sp>
        <p:nvSpPr>
          <p:cNvPr id="5" name="Footer Placeholder 2">
            <a:extLst>
              <a:ext uri="{FF2B5EF4-FFF2-40B4-BE49-F238E27FC236}">
                <a16:creationId xmlns:a16="http://schemas.microsoft.com/office/drawing/2014/main" id="{BD5AA31B-DED7-5343-B679-1A9B3367C6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7286036-ADDC-0543-A847-C4BFDEF65C57}"/>
              </a:ext>
            </a:extLst>
          </p:cNvPr>
          <p:cNvSpPr>
            <a:spLocks noGrp="1"/>
          </p:cNvSpPr>
          <p:nvPr>
            <p:ph type="sldNum" sz="quarter" idx="12"/>
          </p:nvPr>
        </p:nvSpPr>
        <p:spPr/>
        <p:txBody>
          <a:bodyPr/>
          <a:lstStyle>
            <a:lvl1pPr>
              <a:defRPr/>
            </a:lvl1pPr>
          </a:lstStyle>
          <a:p>
            <a:fld id="{0162D8A2-D8CC-6944-AE32-70B53430063E}" type="slidenum">
              <a:rPr lang="en-US" altLang="en-US"/>
              <a:pPr/>
              <a:t>‹#›</a:t>
            </a:fld>
            <a:endParaRPr lang="en-US" altLang="en-US"/>
          </a:p>
        </p:txBody>
      </p:sp>
    </p:spTree>
    <p:extLst>
      <p:ext uri="{BB962C8B-B14F-4D97-AF65-F5344CB8AC3E}">
        <p14:creationId xmlns:p14="http://schemas.microsoft.com/office/powerpoint/2010/main" val="194611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1CE6901-ACB6-E34A-8744-8AEC783B35FE}"/>
              </a:ext>
            </a:extLst>
          </p:cNvPr>
          <p:cNvSpPr>
            <a:spLocks noGrp="1"/>
          </p:cNvSpPr>
          <p:nvPr>
            <p:ph type="dt" sz="half" idx="10"/>
          </p:nvPr>
        </p:nvSpPr>
        <p:spPr/>
        <p:txBody>
          <a:bodyPr/>
          <a:lstStyle>
            <a:lvl1pPr>
              <a:defRPr/>
            </a:lvl1pPr>
          </a:lstStyle>
          <a:p>
            <a:fld id="{4EB0BF0F-737C-E345-A37F-450E017F336E}" type="datetimeFigureOut">
              <a:rPr lang="en-US" altLang="en-US"/>
              <a:pPr/>
              <a:t>3/25/20</a:t>
            </a:fld>
            <a:endParaRPr lang="en-US" altLang="en-US"/>
          </a:p>
        </p:txBody>
      </p:sp>
      <p:sp>
        <p:nvSpPr>
          <p:cNvPr id="5" name="Footer Placeholder 2">
            <a:extLst>
              <a:ext uri="{FF2B5EF4-FFF2-40B4-BE49-F238E27FC236}">
                <a16:creationId xmlns:a16="http://schemas.microsoft.com/office/drawing/2014/main" id="{4A017209-8ED4-9845-84B9-82BBCBD36D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642999C-0EF3-574B-8A95-471DD5E93D6D}"/>
              </a:ext>
            </a:extLst>
          </p:cNvPr>
          <p:cNvSpPr>
            <a:spLocks noGrp="1"/>
          </p:cNvSpPr>
          <p:nvPr>
            <p:ph type="sldNum" sz="quarter" idx="12"/>
          </p:nvPr>
        </p:nvSpPr>
        <p:spPr/>
        <p:txBody>
          <a:bodyPr/>
          <a:lstStyle>
            <a:lvl1pPr>
              <a:defRPr/>
            </a:lvl1pPr>
          </a:lstStyle>
          <a:p>
            <a:fld id="{44406FAB-4DC5-0A44-9E6C-6797E3F3D3D3}" type="slidenum">
              <a:rPr lang="en-US" altLang="en-US"/>
              <a:pPr/>
              <a:t>‹#›</a:t>
            </a:fld>
            <a:endParaRPr lang="en-US" altLang="en-US"/>
          </a:p>
        </p:txBody>
      </p:sp>
    </p:spTree>
    <p:extLst>
      <p:ext uri="{BB962C8B-B14F-4D97-AF65-F5344CB8AC3E}">
        <p14:creationId xmlns:p14="http://schemas.microsoft.com/office/powerpoint/2010/main" val="400001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A4A39BE-3990-BF4A-B784-C775BB16E021}"/>
              </a:ext>
            </a:extLst>
          </p:cNvPr>
          <p:cNvSpPr>
            <a:spLocks noGrp="1"/>
          </p:cNvSpPr>
          <p:nvPr>
            <p:ph type="dt" sz="half" idx="10"/>
          </p:nvPr>
        </p:nvSpPr>
        <p:spPr/>
        <p:txBody>
          <a:bodyPr/>
          <a:lstStyle>
            <a:lvl1pPr>
              <a:defRPr/>
            </a:lvl1pPr>
          </a:lstStyle>
          <a:p>
            <a:fld id="{BEA53800-1D06-1C49-8505-463D1CCC97E7}" type="datetimeFigureOut">
              <a:rPr lang="en-US" altLang="en-US"/>
              <a:pPr/>
              <a:t>3/25/20</a:t>
            </a:fld>
            <a:endParaRPr lang="en-US" altLang="en-US"/>
          </a:p>
        </p:txBody>
      </p:sp>
      <p:sp>
        <p:nvSpPr>
          <p:cNvPr id="5" name="Footer Placeholder 2">
            <a:extLst>
              <a:ext uri="{FF2B5EF4-FFF2-40B4-BE49-F238E27FC236}">
                <a16:creationId xmlns:a16="http://schemas.microsoft.com/office/drawing/2014/main" id="{54283AA4-9926-234C-A3ED-8FED36CC2F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95ADAE3-43A7-834F-89A9-4369409D5DFF}"/>
              </a:ext>
            </a:extLst>
          </p:cNvPr>
          <p:cNvSpPr>
            <a:spLocks noGrp="1"/>
          </p:cNvSpPr>
          <p:nvPr>
            <p:ph type="sldNum" sz="quarter" idx="12"/>
          </p:nvPr>
        </p:nvSpPr>
        <p:spPr/>
        <p:txBody>
          <a:bodyPr/>
          <a:lstStyle>
            <a:lvl1pPr>
              <a:defRPr/>
            </a:lvl1pPr>
          </a:lstStyle>
          <a:p>
            <a:fld id="{6BBE881D-B7A7-E34C-AA71-7AA8C8212E38}" type="slidenum">
              <a:rPr lang="en-US" altLang="en-US"/>
              <a:pPr/>
              <a:t>‹#›</a:t>
            </a:fld>
            <a:endParaRPr lang="en-US" altLang="en-US"/>
          </a:p>
        </p:txBody>
      </p:sp>
    </p:spTree>
    <p:extLst>
      <p:ext uri="{BB962C8B-B14F-4D97-AF65-F5344CB8AC3E}">
        <p14:creationId xmlns:p14="http://schemas.microsoft.com/office/powerpoint/2010/main" val="388319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8F605BAC-1430-A248-8549-CE32E8BCF70C}"/>
              </a:ext>
            </a:extLst>
          </p:cNvPr>
          <p:cNvSpPr>
            <a:spLocks noGrp="1"/>
          </p:cNvSpPr>
          <p:nvPr>
            <p:ph type="dt" sz="half" idx="10"/>
          </p:nvPr>
        </p:nvSpPr>
        <p:spPr/>
        <p:txBody>
          <a:bodyPr/>
          <a:lstStyle>
            <a:lvl1pPr>
              <a:defRPr/>
            </a:lvl1pPr>
          </a:lstStyle>
          <a:p>
            <a:fld id="{A6D6B901-C952-0C4E-8828-2849E4FFCAEA}" type="datetimeFigureOut">
              <a:rPr lang="en-US" altLang="en-US"/>
              <a:pPr/>
              <a:t>3/25/20</a:t>
            </a:fld>
            <a:endParaRPr lang="en-US" altLang="en-US"/>
          </a:p>
        </p:txBody>
      </p:sp>
      <p:sp>
        <p:nvSpPr>
          <p:cNvPr id="5" name="Footer Placeholder 4">
            <a:extLst>
              <a:ext uri="{FF2B5EF4-FFF2-40B4-BE49-F238E27FC236}">
                <a16:creationId xmlns:a16="http://schemas.microsoft.com/office/drawing/2014/main" id="{03D874FE-927E-4C4C-9A48-3C46813B5F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01A97F-628E-994D-91B3-EEF566AAE018}"/>
              </a:ext>
            </a:extLst>
          </p:cNvPr>
          <p:cNvSpPr>
            <a:spLocks noGrp="1"/>
          </p:cNvSpPr>
          <p:nvPr>
            <p:ph type="sldNum" sz="quarter" idx="12"/>
          </p:nvPr>
        </p:nvSpPr>
        <p:spPr/>
        <p:txBody>
          <a:bodyPr/>
          <a:lstStyle>
            <a:lvl1pPr>
              <a:defRPr/>
            </a:lvl1pPr>
          </a:lstStyle>
          <a:p>
            <a:fld id="{DB845B6B-EDEB-9C47-ABE8-E27348365096}" type="slidenum">
              <a:rPr lang="en-US" altLang="en-US"/>
              <a:pPr/>
              <a:t>‹#›</a:t>
            </a:fld>
            <a:endParaRPr lang="en-US" altLang="en-US"/>
          </a:p>
        </p:txBody>
      </p:sp>
    </p:spTree>
    <p:extLst>
      <p:ext uri="{BB962C8B-B14F-4D97-AF65-F5344CB8AC3E}">
        <p14:creationId xmlns:p14="http://schemas.microsoft.com/office/powerpoint/2010/main" val="20683186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D228603-E43D-1349-BA93-0097DF47781C}"/>
              </a:ext>
            </a:extLst>
          </p:cNvPr>
          <p:cNvSpPr>
            <a:spLocks noGrp="1"/>
          </p:cNvSpPr>
          <p:nvPr>
            <p:ph type="dt" sz="half" idx="10"/>
          </p:nvPr>
        </p:nvSpPr>
        <p:spPr/>
        <p:txBody>
          <a:bodyPr/>
          <a:lstStyle>
            <a:lvl1pPr>
              <a:defRPr/>
            </a:lvl1pPr>
          </a:lstStyle>
          <a:p>
            <a:fld id="{D6222DA1-CA8A-EB42-9ECD-29F786EF3772}" type="datetimeFigureOut">
              <a:rPr lang="en-US" altLang="en-US"/>
              <a:pPr/>
              <a:t>3/25/20</a:t>
            </a:fld>
            <a:endParaRPr lang="en-US" altLang="en-US"/>
          </a:p>
        </p:txBody>
      </p:sp>
      <p:sp>
        <p:nvSpPr>
          <p:cNvPr id="6" name="Footer Placeholder 2">
            <a:extLst>
              <a:ext uri="{FF2B5EF4-FFF2-40B4-BE49-F238E27FC236}">
                <a16:creationId xmlns:a16="http://schemas.microsoft.com/office/drawing/2014/main" id="{E19A1496-E8D3-1F44-997A-A1F4EDB865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3BF7E6F4-BE42-974A-844C-970547E8BDA3}"/>
              </a:ext>
            </a:extLst>
          </p:cNvPr>
          <p:cNvSpPr>
            <a:spLocks noGrp="1"/>
          </p:cNvSpPr>
          <p:nvPr>
            <p:ph type="sldNum" sz="quarter" idx="12"/>
          </p:nvPr>
        </p:nvSpPr>
        <p:spPr/>
        <p:txBody>
          <a:bodyPr/>
          <a:lstStyle>
            <a:lvl1pPr>
              <a:defRPr/>
            </a:lvl1pPr>
          </a:lstStyle>
          <a:p>
            <a:fld id="{D9F8947E-20D8-D542-9FF8-730E689164B3}" type="slidenum">
              <a:rPr lang="en-US" altLang="en-US"/>
              <a:pPr/>
              <a:t>‹#›</a:t>
            </a:fld>
            <a:endParaRPr lang="en-US" altLang="en-US"/>
          </a:p>
        </p:txBody>
      </p:sp>
    </p:spTree>
    <p:extLst>
      <p:ext uri="{BB962C8B-B14F-4D97-AF65-F5344CB8AC3E}">
        <p14:creationId xmlns:p14="http://schemas.microsoft.com/office/powerpoint/2010/main" val="167572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D2F333A3-6FD6-2541-86AA-7D1BC784DE9D}"/>
              </a:ext>
            </a:extLst>
          </p:cNvPr>
          <p:cNvSpPr>
            <a:spLocks noGrp="1"/>
          </p:cNvSpPr>
          <p:nvPr>
            <p:ph type="dt" sz="half" idx="10"/>
          </p:nvPr>
        </p:nvSpPr>
        <p:spPr/>
        <p:txBody>
          <a:bodyPr/>
          <a:lstStyle>
            <a:lvl1pPr>
              <a:defRPr/>
            </a:lvl1pPr>
          </a:lstStyle>
          <a:p>
            <a:fld id="{1EC99E0F-FC7D-8A4E-9CA5-8CC34845BB0A}" type="datetimeFigureOut">
              <a:rPr lang="en-US" altLang="en-US"/>
              <a:pPr/>
              <a:t>3/25/20</a:t>
            </a:fld>
            <a:endParaRPr lang="en-US" altLang="en-US"/>
          </a:p>
        </p:txBody>
      </p:sp>
      <p:sp>
        <p:nvSpPr>
          <p:cNvPr id="8" name="Footer Placeholder 2">
            <a:extLst>
              <a:ext uri="{FF2B5EF4-FFF2-40B4-BE49-F238E27FC236}">
                <a16:creationId xmlns:a16="http://schemas.microsoft.com/office/drawing/2014/main" id="{406A7391-B3CE-D142-99DC-08908C8A2D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A651713E-9489-AB49-A562-6F48E987019D}"/>
              </a:ext>
            </a:extLst>
          </p:cNvPr>
          <p:cNvSpPr>
            <a:spLocks noGrp="1"/>
          </p:cNvSpPr>
          <p:nvPr>
            <p:ph type="sldNum" sz="quarter" idx="12"/>
          </p:nvPr>
        </p:nvSpPr>
        <p:spPr/>
        <p:txBody>
          <a:bodyPr/>
          <a:lstStyle>
            <a:lvl1pPr>
              <a:defRPr/>
            </a:lvl1pPr>
          </a:lstStyle>
          <a:p>
            <a:fld id="{A7E2FBDC-12C8-3B43-ACB0-98FA35A000DB}" type="slidenum">
              <a:rPr lang="en-US" altLang="en-US"/>
              <a:pPr/>
              <a:t>‹#›</a:t>
            </a:fld>
            <a:endParaRPr lang="en-US" altLang="en-US"/>
          </a:p>
        </p:txBody>
      </p:sp>
    </p:spTree>
    <p:extLst>
      <p:ext uri="{BB962C8B-B14F-4D97-AF65-F5344CB8AC3E}">
        <p14:creationId xmlns:p14="http://schemas.microsoft.com/office/powerpoint/2010/main" val="228073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D91242F-F8FF-E44E-AC44-C8841A1739AF}"/>
              </a:ext>
            </a:extLst>
          </p:cNvPr>
          <p:cNvSpPr>
            <a:spLocks noGrp="1"/>
          </p:cNvSpPr>
          <p:nvPr>
            <p:ph type="dt" sz="half" idx="10"/>
          </p:nvPr>
        </p:nvSpPr>
        <p:spPr/>
        <p:txBody>
          <a:bodyPr/>
          <a:lstStyle>
            <a:lvl1pPr>
              <a:defRPr/>
            </a:lvl1pPr>
          </a:lstStyle>
          <a:p>
            <a:fld id="{19BCE746-7EF3-A346-8A1D-D594532E11B7}" type="datetimeFigureOut">
              <a:rPr lang="en-US" altLang="en-US"/>
              <a:pPr/>
              <a:t>3/25/20</a:t>
            </a:fld>
            <a:endParaRPr lang="en-US" altLang="en-US"/>
          </a:p>
        </p:txBody>
      </p:sp>
      <p:sp>
        <p:nvSpPr>
          <p:cNvPr id="4" name="Footer Placeholder 2">
            <a:extLst>
              <a:ext uri="{FF2B5EF4-FFF2-40B4-BE49-F238E27FC236}">
                <a16:creationId xmlns:a16="http://schemas.microsoft.com/office/drawing/2014/main" id="{D68C6712-742D-D248-ABE2-D929FF2690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B0793C11-8F1C-D849-9F55-73A82F9A63BE}"/>
              </a:ext>
            </a:extLst>
          </p:cNvPr>
          <p:cNvSpPr>
            <a:spLocks noGrp="1"/>
          </p:cNvSpPr>
          <p:nvPr>
            <p:ph type="sldNum" sz="quarter" idx="12"/>
          </p:nvPr>
        </p:nvSpPr>
        <p:spPr/>
        <p:txBody>
          <a:bodyPr/>
          <a:lstStyle>
            <a:lvl1pPr>
              <a:defRPr/>
            </a:lvl1pPr>
          </a:lstStyle>
          <a:p>
            <a:fld id="{7BA34F06-46D7-894D-8AEB-2B2BBD61F023}" type="slidenum">
              <a:rPr lang="en-US" altLang="en-US"/>
              <a:pPr/>
              <a:t>‹#›</a:t>
            </a:fld>
            <a:endParaRPr lang="en-US" altLang="en-US"/>
          </a:p>
        </p:txBody>
      </p:sp>
    </p:spTree>
    <p:extLst>
      <p:ext uri="{BB962C8B-B14F-4D97-AF65-F5344CB8AC3E}">
        <p14:creationId xmlns:p14="http://schemas.microsoft.com/office/powerpoint/2010/main" val="382288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B7DE6442-22CC-3643-9EC9-E72575381D3B}"/>
              </a:ext>
            </a:extLst>
          </p:cNvPr>
          <p:cNvSpPr>
            <a:spLocks noGrp="1"/>
          </p:cNvSpPr>
          <p:nvPr>
            <p:ph type="dt" sz="half" idx="10"/>
          </p:nvPr>
        </p:nvSpPr>
        <p:spPr/>
        <p:txBody>
          <a:bodyPr/>
          <a:lstStyle>
            <a:lvl1pPr>
              <a:defRPr/>
            </a:lvl1pPr>
          </a:lstStyle>
          <a:p>
            <a:fld id="{7A6487FB-A5A8-B143-8308-A4A1AF78871B}" type="datetimeFigureOut">
              <a:rPr lang="en-US" altLang="en-US"/>
              <a:pPr/>
              <a:t>3/25/20</a:t>
            </a:fld>
            <a:endParaRPr lang="en-US" altLang="en-US"/>
          </a:p>
        </p:txBody>
      </p:sp>
      <p:sp>
        <p:nvSpPr>
          <p:cNvPr id="3" name="Footer Placeholder 2">
            <a:extLst>
              <a:ext uri="{FF2B5EF4-FFF2-40B4-BE49-F238E27FC236}">
                <a16:creationId xmlns:a16="http://schemas.microsoft.com/office/drawing/2014/main" id="{8E2A126F-3307-F94B-9C6A-FC087905EC1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2FEB2425-A6F2-BA46-BB0E-391AC6D7E43B}"/>
              </a:ext>
            </a:extLst>
          </p:cNvPr>
          <p:cNvSpPr>
            <a:spLocks noGrp="1"/>
          </p:cNvSpPr>
          <p:nvPr>
            <p:ph type="sldNum" sz="quarter" idx="12"/>
          </p:nvPr>
        </p:nvSpPr>
        <p:spPr/>
        <p:txBody>
          <a:bodyPr/>
          <a:lstStyle>
            <a:lvl1pPr>
              <a:defRPr/>
            </a:lvl1pPr>
          </a:lstStyle>
          <a:p>
            <a:fld id="{FBBDDFF5-3A26-1749-8FF3-5D60ECE02566}" type="slidenum">
              <a:rPr lang="en-US" altLang="en-US"/>
              <a:pPr/>
              <a:t>‹#›</a:t>
            </a:fld>
            <a:endParaRPr lang="en-US" altLang="en-US"/>
          </a:p>
        </p:txBody>
      </p:sp>
    </p:spTree>
    <p:extLst>
      <p:ext uri="{BB962C8B-B14F-4D97-AF65-F5344CB8AC3E}">
        <p14:creationId xmlns:p14="http://schemas.microsoft.com/office/powerpoint/2010/main" val="409342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9CF3EAF-1EAE-FE4B-AA06-833D9617DD6F}"/>
              </a:ext>
            </a:extLst>
          </p:cNvPr>
          <p:cNvSpPr>
            <a:spLocks noGrp="1"/>
          </p:cNvSpPr>
          <p:nvPr>
            <p:ph type="dt" sz="half" idx="10"/>
          </p:nvPr>
        </p:nvSpPr>
        <p:spPr/>
        <p:txBody>
          <a:bodyPr/>
          <a:lstStyle>
            <a:lvl1pPr>
              <a:defRPr/>
            </a:lvl1pPr>
          </a:lstStyle>
          <a:p>
            <a:fld id="{AC248F33-4A1E-364F-BC9F-68685DFE9B6F}" type="datetimeFigureOut">
              <a:rPr lang="en-US" altLang="en-US"/>
              <a:pPr/>
              <a:t>3/25/20</a:t>
            </a:fld>
            <a:endParaRPr lang="en-US" altLang="en-US"/>
          </a:p>
        </p:txBody>
      </p:sp>
      <p:sp>
        <p:nvSpPr>
          <p:cNvPr id="6" name="Footer Placeholder 2">
            <a:extLst>
              <a:ext uri="{FF2B5EF4-FFF2-40B4-BE49-F238E27FC236}">
                <a16:creationId xmlns:a16="http://schemas.microsoft.com/office/drawing/2014/main" id="{F8E061AA-E204-3E46-83D2-432337A873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773BA1F8-8836-5340-B134-071DE5C6344D}"/>
              </a:ext>
            </a:extLst>
          </p:cNvPr>
          <p:cNvSpPr>
            <a:spLocks noGrp="1"/>
          </p:cNvSpPr>
          <p:nvPr>
            <p:ph type="sldNum" sz="quarter" idx="12"/>
          </p:nvPr>
        </p:nvSpPr>
        <p:spPr/>
        <p:txBody>
          <a:bodyPr/>
          <a:lstStyle>
            <a:lvl1pPr>
              <a:defRPr/>
            </a:lvl1pPr>
          </a:lstStyle>
          <a:p>
            <a:fld id="{FB86DE85-76AD-2648-B871-4CB4E36098B3}" type="slidenum">
              <a:rPr lang="en-US" altLang="en-US"/>
              <a:pPr/>
              <a:t>‹#›</a:t>
            </a:fld>
            <a:endParaRPr lang="en-US" altLang="en-US"/>
          </a:p>
        </p:txBody>
      </p:sp>
    </p:spTree>
    <p:extLst>
      <p:ext uri="{BB962C8B-B14F-4D97-AF65-F5344CB8AC3E}">
        <p14:creationId xmlns:p14="http://schemas.microsoft.com/office/powerpoint/2010/main" val="389184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44636E4B-9489-D04A-9AAE-73AAFD1F1A54}"/>
              </a:ext>
            </a:extLst>
          </p:cNvPr>
          <p:cNvSpPr>
            <a:spLocks noGrp="1"/>
          </p:cNvSpPr>
          <p:nvPr>
            <p:ph type="dt" sz="half" idx="10"/>
          </p:nvPr>
        </p:nvSpPr>
        <p:spPr/>
        <p:txBody>
          <a:bodyPr/>
          <a:lstStyle>
            <a:lvl1pPr>
              <a:defRPr/>
            </a:lvl1pPr>
          </a:lstStyle>
          <a:p>
            <a:fld id="{E2187B05-84C3-684B-8292-6CAED246B14B}" type="datetimeFigureOut">
              <a:rPr lang="en-US" altLang="en-US"/>
              <a:pPr/>
              <a:t>3/25/20</a:t>
            </a:fld>
            <a:endParaRPr lang="en-US" altLang="en-US"/>
          </a:p>
        </p:txBody>
      </p:sp>
      <p:sp>
        <p:nvSpPr>
          <p:cNvPr id="6" name="Footer Placeholder 2">
            <a:extLst>
              <a:ext uri="{FF2B5EF4-FFF2-40B4-BE49-F238E27FC236}">
                <a16:creationId xmlns:a16="http://schemas.microsoft.com/office/drawing/2014/main" id="{5049A197-652D-BC47-99B2-45FEBE0C40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0EFC242-8BA3-8240-AF79-017BA7C4A229}"/>
              </a:ext>
            </a:extLst>
          </p:cNvPr>
          <p:cNvSpPr>
            <a:spLocks noGrp="1"/>
          </p:cNvSpPr>
          <p:nvPr>
            <p:ph type="sldNum" sz="quarter" idx="12"/>
          </p:nvPr>
        </p:nvSpPr>
        <p:spPr/>
        <p:txBody>
          <a:bodyPr/>
          <a:lstStyle>
            <a:lvl1pPr>
              <a:defRPr/>
            </a:lvl1pPr>
          </a:lstStyle>
          <a:p>
            <a:fld id="{F2DD7CDF-1004-7949-BD50-5E55F95007BF}" type="slidenum">
              <a:rPr lang="en-US" altLang="en-US"/>
              <a:pPr/>
              <a:t>‹#›</a:t>
            </a:fld>
            <a:endParaRPr lang="en-US" altLang="en-US"/>
          </a:p>
        </p:txBody>
      </p:sp>
    </p:spTree>
    <p:extLst>
      <p:ext uri="{BB962C8B-B14F-4D97-AF65-F5344CB8AC3E}">
        <p14:creationId xmlns:p14="http://schemas.microsoft.com/office/powerpoint/2010/main" val="281345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5C5BFC06-68E9-9A4E-9669-E75A85CD6F3E}"/>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D573CD18-EE11-3A49-97C5-3F449F8BB141}"/>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6D21F5E-332E-BE4B-8381-C7FD9BA74818}"/>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defRPr>
            </a:lvl1pPr>
          </a:lstStyle>
          <a:p>
            <a:fld id="{844BDB4A-368F-AD4A-8325-83C71F527E89}" type="datetimeFigureOut">
              <a:rPr lang="en-US" altLang="en-US"/>
              <a:pPr/>
              <a:t>3/25/20</a:t>
            </a:fld>
            <a:endParaRPr lang="en-US" altLang="en-US"/>
          </a:p>
        </p:txBody>
      </p:sp>
      <p:sp>
        <p:nvSpPr>
          <p:cNvPr id="3" name="Footer Placeholder 2">
            <a:extLst>
              <a:ext uri="{FF2B5EF4-FFF2-40B4-BE49-F238E27FC236}">
                <a16:creationId xmlns:a16="http://schemas.microsoft.com/office/drawing/2014/main" id="{31B6461C-D025-954F-ABFE-475711935A22}"/>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Calibri" pitchFamily="34" charset="0"/>
                <a:ea typeface="+mn-ea"/>
              </a:defRPr>
            </a:lvl1pPr>
          </a:lstStyle>
          <a:p>
            <a:pPr>
              <a:defRPr/>
            </a:pPr>
            <a:endParaRPr lang="en-US"/>
          </a:p>
        </p:txBody>
      </p:sp>
      <p:sp>
        <p:nvSpPr>
          <p:cNvPr id="23" name="Slide Number Placeholder 22">
            <a:extLst>
              <a:ext uri="{FF2B5EF4-FFF2-40B4-BE49-F238E27FC236}">
                <a16:creationId xmlns:a16="http://schemas.microsoft.com/office/drawing/2014/main" id="{2892723E-07A1-A041-87BF-2743182C2447}"/>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1C100844-DDCD-EA47-9A4C-1E900926A18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803"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charset="0"/>
          <a:cs typeface="+mj-cs"/>
        </a:defRPr>
      </a:lvl1pPr>
      <a:lvl2pPr algn="ctr" rtl="0" eaLnBrk="0" fontAlgn="base" hangingPunct="0">
        <a:spcBef>
          <a:spcPct val="0"/>
        </a:spcBef>
        <a:spcAft>
          <a:spcPct val="0"/>
        </a:spcAft>
        <a:defRPr sz="4100" b="1">
          <a:solidFill>
            <a:schemeClr val="tx1"/>
          </a:solidFill>
          <a:latin typeface="Lucida Sans" pitchFamily="34" charset="0"/>
          <a:ea typeface="ＭＳ Ｐゴシック" charset="0"/>
        </a:defRPr>
      </a:lvl2pPr>
      <a:lvl3pPr algn="ctr" rtl="0" eaLnBrk="0" fontAlgn="base" hangingPunct="0">
        <a:spcBef>
          <a:spcPct val="0"/>
        </a:spcBef>
        <a:spcAft>
          <a:spcPct val="0"/>
        </a:spcAft>
        <a:defRPr sz="4100" b="1">
          <a:solidFill>
            <a:schemeClr val="tx1"/>
          </a:solidFill>
          <a:latin typeface="Lucida Sans" pitchFamily="34" charset="0"/>
          <a:ea typeface="ＭＳ Ｐゴシック" charset="0"/>
        </a:defRPr>
      </a:lvl3pPr>
      <a:lvl4pPr algn="ctr" rtl="0" eaLnBrk="0" fontAlgn="base" hangingPunct="0">
        <a:spcBef>
          <a:spcPct val="0"/>
        </a:spcBef>
        <a:spcAft>
          <a:spcPct val="0"/>
        </a:spcAft>
        <a:defRPr sz="4100" b="1">
          <a:solidFill>
            <a:schemeClr val="tx1"/>
          </a:solidFill>
          <a:latin typeface="Lucida Sans" pitchFamily="34" charset="0"/>
          <a:ea typeface="ＭＳ Ｐゴシック" charset="0"/>
        </a:defRPr>
      </a:lvl4pPr>
      <a:lvl5pPr algn="ctr" rtl="0" eaLnBrk="0" fontAlgn="base" hangingPunct="0">
        <a:spcBef>
          <a:spcPct val="0"/>
        </a:spcBef>
        <a:spcAft>
          <a:spcPct val="0"/>
        </a:spcAft>
        <a:defRPr sz="4100" b="1">
          <a:solidFill>
            <a:schemeClr val="tx1"/>
          </a:solidFill>
          <a:latin typeface="Lucida Sans" pitchFamily="34" charset="0"/>
          <a:ea typeface="ＭＳ Ｐゴシック"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2" charset="2"/>
        <a:buChar char=""/>
        <a:defRPr sz="2800" kern="1200">
          <a:solidFill>
            <a:schemeClr val="tx1"/>
          </a:solidFill>
          <a:latin typeface="+mn-lt"/>
          <a:ea typeface="ＭＳ Ｐゴシック" charset="0"/>
          <a:cs typeface="+mn-cs"/>
        </a:defRPr>
      </a:lvl1pPr>
      <a:lvl2pPr marL="868363" indent="-282575" algn="l" rtl="0" eaLnBrk="0" fontAlgn="base" hangingPunct="0">
        <a:spcBef>
          <a:spcPct val="20000"/>
        </a:spcBef>
        <a:spcAft>
          <a:spcPct val="0"/>
        </a:spcAft>
        <a:buClr>
          <a:schemeClr val="tx1"/>
        </a:buClr>
        <a:buSzPct val="80000"/>
        <a:buFont typeface="Wingdings 2" pitchFamily="2" charset="2"/>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pitchFamily="2" charset="2"/>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pitchFamily="2" charset="2"/>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6BBB01F2-5270-F94B-93D9-85F106B76C33}"/>
              </a:ext>
            </a:extLst>
          </p:cNvPr>
          <p:cNvSpPr>
            <a:spLocks noGrp="1"/>
          </p:cNvSpPr>
          <p:nvPr>
            <p:ph type="ctrTitle"/>
          </p:nvPr>
        </p:nvSpPr>
        <p:spPr/>
        <p:txBody>
          <a:bodyPr/>
          <a:lstStyle/>
          <a:p>
            <a:pPr eaLnBrk="1" fontAlgn="auto" hangingPunct="1">
              <a:spcAft>
                <a:spcPts val="0"/>
              </a:spcAft>
              <a:defRPr/>
            </a:pPr>
            <a:r>
              <a:rPr lang="en-US" altLang="en-US" sz="3200" dirty="0">
                <a:ea typeface="+mj-ea"/>
              </a:rPr>
              <a:t>Orphan Trains: Journeys of Salvation and Sorrow</a:t>
            </a:r>
          </a:p>
        </p:txBody>
      </p:sp>
      <p:sp>
        <p:nvSpPr>
          <p:cNvPr id="14338" name="Subtitle 2">
            <a:extLst>
              <a:ext uri="{FF2B5EF4-FFF2-40B4-BE49-F238E27FC236}">
                <a16:creationId xmlns:a16="http://schemas.microsoft.com/office/drawing/2014/main" id="{282C7F69-5574-4642-A1F7-A9CFF1889F5E}"/>
              </a:ext>
            </a:extLst>
          </p:cNvPr>
          <p:cNvSpPr>
            <a:spLocks noGrp="1"/>
          </p:cNvSpPr>
          <p:nvPr>
            <p:ph type="subTitle" idx="1"/>
          </p:nvPr>
        </p:nvSpPr>
        <p:spPr>
          <a:xfrm>
            <a:off x="1371600" y="3332163"/>
            <a:ext cx="6400800" cy="1752600"/>
          </a:xfrm>
        </p:spPr>
        <p:txBody>
          <a:bodyPr/>
          <a:lstStyle/>
          <a:p>
            <a:pPr eaLnBrk="1" hangingPunct="1">
              <a:buFont typeface="Arial" panose="020B0604020202020204" pitchFamily="34" charset="0"/>
              <a:buNone/>
            </a:pPr>
            <a:r>
              <a:rPr lang="en-US" altLang="en-US" sz="2400" b="1">
                <a:ea typeface="ＭＳ Ｐゴシック" panose="020B0600070205080204" pitchFamily="34" charset="-128"/>
              </a:rPr>
              <a:t>Dennis Rees</a:t>
            </a:r>
          </a:p>
          <a:p>
            <a:pPr eaLnBrk="1" hangingPunct="1">
              <a:buFont typeface="Arial" panose="020B0604020202020204" pitchFamily="34" charset="0"/>
              <a:buNone/>
            </a:pPr>
            <a:r>
              <a:rPr lang="en-US" altLang="en-US" sz="2400" b="1">
                <a:ea typeface="ＭＳ Ｐゴシック" panose="020B0600070205080204" pitchFamily="34" charset="-128"/>
              </a:rPr>
              <a:t>Teacher-Consultant</a:t>
            </a:r>
          </a:p>
          <a:p>
            <a:pPr eaLnBrk="1" hangingPunct="1">
              <a:buFont typeface="Arial" panose="020B0604020202020204" pitchFamily="34" charset="0"/>
              <a:buNone/>
            </a:pPr>
            <a:r>
              <a:rPr lang="en-US" altLang="en-US" sz="2400" b="1">
                <a:ea typeface="ＭＳ Ｐゴシック" panose="020B0600070205080204" pitchFamily="34" charset="-128"/>
              </a:rPr>
              <a:t>Arizona Geographic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Content Placeholder 4">
            <a:extLst>
              <a:ext uri="{FF2B5EF4-FFF2-40B4-BE49-F238E27FC236}">
                <a16:creationId xmlns:a16="http://schemas.microsoft.com/office/drawing/2014/main" id="{C74B9B1D-843A-FD46-A10D-1090921FE35A}"/>
              </a:ext>
            </a:extLst>
          </p:cNvPr>
          <p:cNvGraphicFramePr>
            <a:graphicFrameLocks noGrp="1" noChangeAspect="1"/>
          </p:cNvGraphicFramePr>
          <p:nvPr>
            <p:ph sz="half" idx="1"/>
          </p:nvPr>
        </p:nvGraphicFramePr>
        <p:xfrm>
          <a:off x="762000" y="1371600"/>
          <a:ext cx="3497263" cy="4525963"/>
        </p:xfrm>
        <a:graphic>
          <a:graphicData uri="http://schemas.openxmlformats.org/presentationml/2006/ole">
            <mc:AlternateContent xmlns:mc="http://schemas.openxmlformats.org/markup-compatibility/2006">
              <mc:Choice xmlns:v="urn:schemas-microsoft-com:vml" Requires="v">
                <p:oleObj spid="_x0000_s30727" name="Acrobat Document" r:id="rId4" imgW="6896100" imgH="8915400" progId="AcroExch.Document.7">
                  <p:embed/>
                </p:oleObj>
              </mc:Choice>
              <mc:Fallback>
                <p:oleObj name="Acrobat Document" r:id="rId4" imgW="6896100" imgH="8915400" progId="AcroExch.Document.7">
                  <p:embed/>
                  <p:pic>
                    <p:nvPicPr>
                      <p:cNvPr id="0" name="Content Placeholder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3497263" cy="452596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2" name="Content Placeholder 5">
            <a:extLst>
              <a:ext uri="{FF2B5EF4-FFF2-40B4-BE49-F238E27FC236}">
                <a16:creationId xmlns:a16="http://schemas.microsoft.com/office/drawing/2014/main" id="{660B8C36-107C-9C46-A849-714096611581}"/>
              </a:ext>
            </a:extLst>
          </p:cNvPr>
          <p:cNvGraphicFramePr>
            <a:graphicFrameLocks noGrp="1" noChangeAspect="1"/>
          </p:cNvGraphicFramePr>
          <p:nvPr>
            <p:ph sz="half" idx="2"/>
          </p:nvPr>
        </p:nvGraphicFramePr>
        <p:xfrm>
          <a:off x="4953000" y="1371600"/>
          <a:ext cx="3497263" cy="4525963"/>
        </p:xfrm>
        <a:graphic>
          <a:graphicData uri="http://schemas.openxmlformats.org/presentationml/2006/ole">
            <mc:AlternateContent xmlns:mc="http://schemas.openxmlformats.org/markup-compatibility/2006">
              <mc:Choice xmlns:v="urn:schemas-microsoft-com:vml" Requires="v">
                <p:oleObj spid="_x0000_s30728" name="Acrobat Document" r:id="rId6" imgW="6896100" imgH="8915400" progId="AcroExch.Document.7">
                  <p:embed/>
                </p:oleObj>
              </mc:Choice>
              <mc:Fallback>
                <p:oleObj name="Acrobat Document" r:id="rId6" imgW="6896100" imgH="8915400" progId="AcroExch.Document.7">
                  <p:embed/>
                  <p:pic>
                    <p:nvPicPr>
                      <p:cNvPr id="0" name="Content Placeholder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371600"/>
                        <a:ext cx="3497263" cy="452596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3" name="Rectangle 1">
            <a:extLst>
              <a:ext uri="{FF2B5EF4-FFF2-40B4-BE49-F238E27FC236}">
                <a16:creationId xmlns:a16="http://schemas.microsoft.com/office/drawing/2014/main" id="{03A40161-2B86-9949-BD1F-D6F45F62F684}"/>
              </a:ext>
            </a:extLst>
          </p:cNvPr>
          <p:cNvSpPr>
            <a:spLocks noChangeArrowheads="1"/>
          </p:cNvSpPr>
          <p:nvPr/>
        </p:nvSpPr>
        <p:spPr bwMode="auto">
          <a:xfrm>
            <a:off x="685800" y="6019800"/>
            <a:ext cx="82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OTHSA</a:t>
            </a:r>
          </a:p>
        </p:txBody>
      </p:sp>
      <p:sp>
        <p:nvSpPr>
          <p:cNvPr id="30724" name="Rectangle 2">
            <a:extLst>
              <a:ext uri="{FF2B5EF4-FFF2-40B4-BE49-F238E27FC236}">
                <a16:creationId xmlns:a16="http://schemas.microsoft.com/office/drawing/2014/main" id="{A7C11949-B4C7-9C43-B72B-4011F8FE92F6}"/>
              </a:ext>
            </a:extLst>
          </p:cNvPr>
          <p:cNvSpPr>
            <a:spLocks noChangeArrowheads="1"/>
          </p:cNvSpPr>
          <p:nvPr/>
        </p:nvSpPr>
        <p:spPr bwMode="auto">
          <a:xfrm>
            <a:off x="7696200" y="6018213"/>
            <a:ext cx="823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OTHSA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5">
            <a:extLst>
              <a:ext uri="{FF2B5EF4-FFF2-40B4-BE49-F238E27FC236}">
                <a16:creationId xmlns:a16="http://schemas.microsoft.com/office/drawing/2014/main" id="{0421D2FB-F681-1B43-916F-DD227C6C1D51}"/>
              </a:ext>
            </a:extLst>
          </p:cNvPr>
          <p:cNvSpPr>
            <a:spLocks noGrp="1"/>
          </p:cNvSpPr>
          <p:nvPr>
            <p:ph idx="1"/>
          </p:nvPr>
        </p:nvSpPr>
        <p:spPr>
          <a:xfrm>
            <a:off x="381000" y="914400"/>
            <a:ext cx="8229600" cy="4708525"/>
          </a:xfrm>
        </p:spPr>
        <p:txBody>
          <a:bodyPr/>
          <a:lstStyle/>
          <a:p>
            <a:pPr marL="136525" indent="0">
              <a:buFont typeface="Wingdings 2" pitchFamily="2" charset="2"/>
              <a:buNone/>
            </a:pPr>
            <a:r>
              <a:rPr lang="en-US" altLang="en-US" b="1">
                <a:ea typeface="ＭＳ Ｐゴシック" panose="020B0600070205080204" pitchFamily="34" charset="-128"/>
              </a:rPr>
              <a:t>In time, some of the children were adopted. Others were no more than a cheap source of labor as farmhands or house servants. Agents, who were supposed to do follow up visits, did not always come back, and families did not always send their progress reports. The Orphan Trains ended in 1929 when the federal government and states put in place agencies that would take care of orphaned and abandoned children.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5">
            <a:extLst>
              <a:ext uri="{FF2B5EF4-FFF2-40B4-BE49-F238E27FC236}">
                <a16:creationId xmlns:a16="http://schemas.microsoft.com/office/drawing/2014/main" id="{D38010B1-C2AC-D042-A9BE-8658CEC61E5D}"/>
              </a:ext>
            </a:extLst>
          </p:cNvPr>
          <p:cNvSpPr>
            <a:spLocks noGrp="1"/>
          </p:cNvSpPr>
          <p:nvPr>
            <p:ph type="body" idx="2"/>
          </p:nvPr>
        </p:nvSpPr>
        <p:spPr>
          <a:xfrm>
            <a:off x="304800" y="685800"/>
            <a:ext cx="3008313" cy="5334000"/>
          </a:xfrm>
        </p:spPr>
        <p:txBody>
          <a:bodyPr/>
          <a:lstStyle/>
          <a:p>
            <a:r>
              <a:rPr lang="en-US" altLang="en-US" sz="2400" b="1">
                <a:ea typeface="ＭＳ Ｐゴシック" panose="020B0600070205080204" pitchFamily="34" charset="-128"/>
              </a:rPr>
              <a:t>Today, the Orphan Train Heritage Society of America maintains a museum in Concordia, Kansas, to honor and remember those who rode the Orphan Trains. Other states have similar organizations and museums.</a:t>
            </a:r>
          </a:p>
        </p:txBody>
      </p:sp>
      <p:pic>
        <p:nvPicPr>
          <p:cNvPr id="33794" name="Content Placeholder 6">
            <a:extLst>
              <a:ext uri="{FF2B5EF4-FFF2-40B4-BE49-F238E27FC236}">
                <a16:creationId xmlns:a16="http://schemas.microsoft.com/office/drawing/2014/main" id="{B02D69BD-38B8-D243-AE51-41C900457CEC}"/>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3581400" y="838200"/>
            <a:ext cx="4994275" cy="4800600"/>
          </a:xfrm>
          <a:ln w="76200">
            <a:solidFill>
              <a:schemeClr val="bg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Content Placeholder 5">
            <a:extLst>
              <a:ext uri="{FF2B5EF4-FFF2-40B4-BE49-F238E27FC236}">
                <a16:creationId xmlns:a16="http://schemas.microsoft.com/office/drawing/2014/main" id="{77EFA10A-FD55-C24B-9D70-023DDD55655B}"/>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304800" y="304800"/>
            <a:ext cx="3729038" cy="5943600"/>
          </a:xfrm>
          <a:ln w="76200">
            <a:solidFill>
              <a:schemeClr val="bg1"/>
            </a:solidFill>
            <a:miter lim="800000"/>
            <a:headEnd/>
            <a:tailEnd/>
          </a:ln>
        </p:spPr>
      </p:pic>
      <p:sp>
        <p:nvSpPr>
          <p:cNvPr id="15362" name="Content Placeholder 4">
            <a:extLst>
              <a:ext uri="{FF2B5EF4-FFF2-40B4-BE49-F238E27FC236}">
                <a16:creationId xmlns:a16="http://schemas.microsoft.com/office/drawing/2014/main" id="{1A6BA886-5D55-FA4A-87EB-A422C537D270}"/>
              </a:ext>
            </a:extLst>
          </p:cNvPr>
          <p:cNvSpPr>
            <a:spLocks noGrp="1"/>
          </p:cNvSpPr>
          <p:nvPr>
            <p:ph sz="half" idx="2"/>
          </p:nvPr>
        </p:nvSpPr>
        <p:spPr>
          <a:xfrm>
            <a:off x="4648200" y="152400"/>
            <a:ext cx="4038600" cy="5973763"/>
          </a:xfrm>
        </p:spPr>
        <p:txBody>
          <a:bodyPr/>
          <a:lstStyle/>
          <a:p>
            <a:pPr marL="136525" indent="0" eaLnBrk="1" hangingPunct="1">
              <a:buFont typeface="Wingdings 2" pitchFamily="2" charset="2"/>
              <a:buNone/>
            </a:pPr>
            <a:endParaRPr lang="en-US" altLang="en-US" b="1">
              <a:ea typeface="ＭＳ Ｐゴシック" panose="020B0600070205080204" pitchFamily="34" charset="-128"/>
            </a:endParaRPr>
          </a:p>
          <a:p>
            <a:pPr marL="136525" indent="0" eaLnBrk="1" hangingPunct="1">
              <a:buFont typeface="Wingdings 2" pitchFamily="2" charset="2"/>
              <a:buNone/>
            </a:pPr>
            <a:r>
              <a:rPr lang="en-US" altLang="en-US" b="1">
                <a:ea typeface="ＭＳ Ｐゴシック" panose="020B0600070205080204" pitchFamily="34" charset="-128"/>
              </a:rPr>
              <a:t>In 1853, thousands of children lived in orphanages and on the streets of New York City due to over population, death of parents, lack of extended family to take them in, and parental abandonment. No government agencies existed to help them.</a:t>
            </a:r>
          </a:p>
        </p:txBody>
      </p:sp>
      <p:sp>
        <p:nvSpPr>
          <p:cNvPr id="15363" name="Rectangle 1">
            <a:extLst>
              <a:ext uri="{FF2B5EF4-FFF2-40B4-BE49-F238E27FC236}">
                <a16:creationId xmlns:a16="http://schemas.microsoft.com/office/drawing/2014/main" id="{FDF799F3-4DAD-AE45-B1CA-8A1E68564334}"/>
              </a:ext>
            </a:extLst>
          </p:cNvPr>
          <p:cNvSpPr>
            <a:spLocks noChangeArrowheads="1"/>
          </p:cNvSpPr>
          <p:nvPr/>
        </p:nvSpPr>
        <p:spPr bwMode="auto">
          <a:xfrm>
            <a:off x="228600" y="6324600"/>
            <a:ext cx="3592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www.americanhistory.unomaha.edu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A7FFB1D7-A7E9-C44D-ACFA-52516464FC20}"/>
              </a:ext>
            </a:extLst>
          </p:cNvPr>
          <p:cNvSpPr>
            <a:spLocks noGrp="1"/>
          </p:cNvSpPr>
          <p:nvPr>
            <p:ph sz="half" idx="1"/>
          </p:nvPr>
        </p:nvSpPr>
        <p:spPr>
          <a:xfrm>
            <a:off x="457200" y="1600200"/>
            <a:ext cx="4038600" cy="2667000"/>
          </a:xfrm>
        </p:spPr>
        <p:txBody>
          <a:bodyPr/>
          <a:lstStyle/>
          <a:p>
            <a:pPr marL="136525" indent="0" eaLnBrk="1" hangingPunct="1">
              <a:buFont typeface="Wingdings 2" pitchFamily="2" charset="2"/>
              <a:buNone/>
            </a:pPr>
            <a:r>
              <a:rPr lang="en-US" altLang="en-US" b="1">
                <a:ea typeface="ＭＳ Ｐゴシック" panose="020B0600070205080204" pitchFamily="34" charset="-128"/>
              </a:rPr>
              <a:t>That same year, Reverend Charles Loring Brace founded the Children’s Aid Society of New York City.</a:t>
            </a:r>
          </a:p>
        </p:txBody>
      </p:sp>
      <p:pic>
        <p:nvPicPr>
          <p:cNvPr id="17410" name="Content Placeholder 4">
            <a:extLst>
              <a:ext uri="{FF2B5EF4-FFF2-40B4-BE49-F238E27FC236}">
                <a16:creationId xmlns:a16="http://schemas.microsoft.com/office/drawing/2014/main" id="{C6687B72-23C6-6E4A-B087-0BAB1A19DF8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200" y="304800"/>
            <a:ext cx="3619500" cy="5821363"/>
          </a:xfrm>
          <a:ln w="76200">
            <a:solidFill>
              <a:schemeClr val="bg1"/>
            </a:solidFill>
            <a:miter lim="800000"/>
            <a:headEnd/>
            <a:tailEnd/>
          </a:ln>
        </p:spPr>
      </p:pic>
      <p:sp>
        <p:nvSpPr>
          <p:cNvPr id="17411" name="Rectangle 1">
            <a:extLst>
              <a:ext uri="{FF2B5EF4-FFF2-40B4-BE49-F238E27FC236}">
                <a16:creationId xmlns:a16="http://schemas.microsoft.com/office/drawing/2014/main" id="{6DF5932A-DA13-3F4E-9CF8-20B612CED407}"/>
              </a:ext>
            </a:extLst>
          </p:cNvPr>
          <p:cNvSpPr>
            <a:spLocks noChangeArrowheads="1"/>
          </p:cNvSpPr>
          <p:nvPr/>
        </p:nvSpPr>
        <p:spPr bwMode="auto">
          <a:xfrm>
            <a:off x="5562600" y="6248400"/>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www.orphantraindepot.org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4">
            <a:extLst>
              <a:ext uri="{FF2B5EF4-FFF2-40B4-BE49-F238E27FC236}">
                <a16:creationId xmlns:a16="http://schemas.microsoft.com/office/drawing/2014/main" id="{43E32F96-C5BE-6044-B33E-8A3297B2C3A1}"/>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228600" y="152400"/>
            <a:ext cx="4114800" cy="6248400"/>
          </a:xfrm>
        </p:spPr>
      </p:pic>
      <p:sp>
        <p:nvSpPr>
          <p:cNvPr id="19458" name="Content Placeholder 3">
            <a:extLst>
              <a:ext uri="{FF2B5EF4-FFF2-40B4-BE49-F238E27FC236}">
                <a16:creationId xmlns:a16="http://schemas.microsoft.com/office/drawing/2014/main" id="{AB9B1219-5D06-624E-872B-790DD0A1B254}"/>
              </a:ext>
            </a:extLst>
          </p:cNvPr>
          <p:cNvSpPr>
            <a:spLocks noGrp="1"/>
          </p:cNvSpPr>
          <p:nvPr>
            <p:ph sz="half" idx="2"/>
          </p:nvPr>
        </p:nvSpPr>
        <p:spPr>
          <a:xfrm>
            <a:off x="4648200" y="1600200"/>
            <a:ext cx="4038600" cy="3048000"/>
          </a:xfrm>
        </p:spPr>
        <p:txBody>
          <a:bodyPr/>
          <a:lstStyle/>
          <a:p>
            <a:pPr marL="136525" indent="0" eaLnBrk="1" hangingPunct="1">
              <a:buFont typeface="Wingdings 2" pitchFamily="2" charset="2"/>
              <a:buNone/>
            </a:pPr>
            <a:r>
              <a:rPr lang="en-US" altLang="en-US" b="1">
                <a:ea typeface="ＭＳ Ｐゴシック" panose="020B0600070205080204" pitchFamily="34" charset="-128"/>
              </a:rPr>
              <a:t>His goal was to send these children to rural areas and farms where he felt there would be clean air, healthy food, and a Godly atmosphere.</a:t>
            </a:r>
          </a:p>
        </p:txBody>
      </p:sp>
      <p:sp>
        <p:nvSpPr>
          <p:cNvPr id="19459" name="Rectangle 1">
            <a:extLst>
              <a:ext uri="{FF2B5EF4-FFF2-40B4-BE49-F238E27FC236}">
                <a16:creationId xmlns:a16="http://schemas.microsoft.com/office/drawing/2014/main" id="{B65B8E79-D1E1-9D49-A3B5-5D51629CF98A}"/>
              </a:ext>
            </a:extLst>
          </p:cNvPr>
          <p:cNvSpPr>
            <a:spLocks noChangeArrowheads="1"/>
          </p:cNvSpPr>
          <p:nvPr/>
        </p:nvSpPr>
        <p:spPr bwMode="auto">
          <a:xfrm>
            <a:off x="228600" y="6400800"/>
            <a:ext cx="2478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www.annparrwriter.com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5">
            <a:extLst>
              <a:ext uri="{FF2B5EF4-FFF2-40B4-BE49-F238E27FC236}">
                <a16:creationId xmlns:a16="http://schemas.microsoft.com/office/drawing/2014/main" id="{79E850CA-9FF5-5248-9DD5-F300043D35B2}"/>
              </a:ext>
            </a:extLst>
          </p:cNvPr>
          <p:cNvSpPr>
            <a:spLocks noGrp="1"/>
          </p:cNvSpPr>
          <p:nvPr>
            <p:ph type="subTitle" idx="1"/>
          </p:nvPr>
        </p:nvSpPr>
        <p:spPr>
          <a:xfrm>
            <a:off x="1371600" y="1295400"/>
            <a:ext cx="6400800" cy="3200400"/>
          </a:xfrm>
        </p:spPr>
        <p:txBody>
          <a:bodyPr/>
          <a:lstStyle/>
          <a:p>
            <a:pPr algn="l" eaLnBrk="1" hangingPunct="1"/>
            <a:r>
              <a:rPr lang="en-US" altLang="en-US" b="1">
                <a:ea typeface="ＭＳ Ｐゴシック" panose="020B0600070205080204" pitchFamily="34" charset="-128"/>
              </a:rPr>
              <a:t>From 1854 to 1929, nearly 250,000 children were placed out by the Children’s Aid Society, the New York Foundling Asylum, The Baldwin Place Mission and Home For Little Wanderers, and other charitable organizations.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348A71-6E9F-524F-A742-442CDD7EDB66}"/>
              </a:ext>
            </a:extLst>
          </p:cNvPr>
          <p:cNvSpPr>
            <a:spLocks noGrp="1"/>
          </p:cNvSpPr>
          <p:nvPr>
            <p:ph type="title"/>
          </p:nvPr>
        </p:nvSpPr>
        <p:spPr/>
        <p:txBody>
          <a:bodyPr>
            <a:normAutofit fontScale="90000"/>
          </a:bodyPr>
          <a:lstStyle/>
          <a:p>
            <a:pPr algn="l" eaLnBrk="1" hangingPunct="1">
              <a:defRPr/>
            </a:pPr>
            <a:r>
              <a:rPr lang="en-US" sz="2400" dirty="0">
                <a:solidFill>
                  <a:schemeClr val="tx1"/>
                </a:solidFill>
                <a:ea typeface="+mj-ea"/>
              </a:rPr>
              <a:t>Stops were made in rural towns. Advance notice was given in the form of flyers and newspaper advertisements.</a:t>
            </a:r>
          </a:p>
        </p:txBody>
      </p:sp>
      <p:pic>
        <p:nvPicPr>
          <p:cNvPr id="22530" name="Content Placeholder 6">
            <a:extLst>
              <a:ext uri="{FF2B5EF4-FFF2-40B4-BE49-F238E27FC236}">
                <a16:creationId xmlns:a16="http://schemas.microsoft.com/office/drawing/2014/main" id="{67C861C3-3336-7A44-BD9D-CCDEC46711F6}"/>
              </a:ext>
            </a:extLst>
          </p:cNvPr>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762000" y="1447800"/>
            <a:ext cx="3048000" cy="4983163"/>
          </a:xfrm>
          <a:ln w="76200">
            <a:solidFill>
              <a:schemeClr val="bg1"/>
            </a:solidFill>
            <a:miter lim="800000"/>
            <a:headEnd/>
            <a:tailEnd/>
          </a:ln>
        </p:spPr>
      </p:pic>
      <p:pic>
        <p:nvPicPr>
          <p:cNvPr id="22531" name="Content Placeholder 7">
            <a:extLst>
              <a:ext uri="{FF2B5EF4-FFF2-40B4-BE49-F238E27FC236}">
                <a16:creationId xmlns:a16="http://schemas.microsoft.com/office/drawing/2014/main" id="{F3AAFE8D-9CF0-F341-B78F-AD006C4642F1}"/>
              </a:ext>
            </a:extLst>
          </p:cNvPr>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4267200" y="1447800"/>
            <a:ext cx="3960813" cy="4953000"/>
          </a:xfrm>
          <a:ln w="76200">
            <a:solidFill>
              <a:schemeClr val="bg1"/>
            </a:solidFill>
            <a:miter lim="800000"/>
            <a:headEnd/>
            <a:tailEnd/>
          </a:ln>
        </p:spPr>
      </p:pic>
      <p:sp>
        <p:nvSpPr>
          <p:cNvPr id="22532" name="Rectangle 1">
            <a:extLst>
              <a:ext uri="{FF2B5EF4-FFF2-40B4-BE49-F238E27FC236}">
                <a16:creationId xmlns:a16="http://schemas.microsoft.com/office/drawing/2014/main" id="{482E544E-14D6-6044-923F-DE4316D33915}"/>
              </a:ext>
            </a:extLst>
          </p:cNvPr>
          <p:cNvSpPr>
            <a:spLocks noChangeArrowheads="1"/>
          </p:cNvSpPr>
          <p:nvPr/>
        </p:nvSpPr>
        <p:spPr bwMode="auto">
          <a:xfrm>
            <a:off x="685800" y="6472238"/>
            <a:ext cx="195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www.usgennet.org</a:t>
            </a:r>
          </a:p>
        </p:txBody>
      </p:sp>
      <p:sp>
        <p:nvSpPr>
          <p:cNvPr id="22533" name="Rectangle 2">
            <a:extLst>
              <a:ext uri="{FF2B5EF4-FFF2-40B4-BE49-F238E27FC236}">
                <a16:creationId xmlns:a16="http://schemas.microsoft.com/office/drawing/2014/main" id="{04292E19-2287-944F-A5F2-9425FA2526A3}"/>
              </a:ext>
            </a:extLst>
          </p:cNvPr>
          <p:cNvSpPr>
            <a:spLocks noChangeArrowheads="1"/>
          </p:cNvSpPr>
          <p:nvPr/>
        </p:nvSpPr>
        <p:spPr bwMode="auto">
          <a:xfrm>
            <a:off x="5715000" y="6443663"/>
            <a:ext cx="256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www.nebraskahistory.org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E3BDF0-074E-0C47-AFFD-82C6BB1A3AF8}"/>
              </a:ext>
            </a:extLst>
          </p:cNvPr>
          <p:cNvSpPr>
            <a:spLocks noGrp="1"/>
          </p:cNvSpPr>
          <p:nvPr>
            <p:ph type="title"/>
          </p:nvPr>
        </p:nvSpPr>
        <p:spPr/>
        <p:txBody>
          <a:bodyPr>
            <a:normAutofit fontScale="90000"/>
          </a:bodyPr>
          <a:lstStyle/>
          <a:p>
            <a:pPr algn="l" eaLnBrk="1" hangingPunct="1">
              <a:defRPr/>
            </a:pPr>
            <a:r>
              <a:rPr lang="en-US" dirty="0">
                <a:solidFill>
                  <a:schemeClr val="tx1"/>
                </a:solidFill>
                <a:ea typeface="+mj-ea"/>
              </a:rPr>
              <a:t>Children were accompanied by placing out agents.</a:t>
            </a:r>
          </a:p>
        </p:txBody>
      </p:sp>
      <p:pic>
        <p:nvPicPr>
          <p:cNvPr id="24578" name="Content Placeholder 6">
            <a:extLst>
              <a:ext uri="{FF2B5EF4-FFF2-40B4-BE49-F238E27FC236}">
                <a16:creationId xmlns:a16="http://schemas.microsoft.com/office/drawing/2014/main" id="{8719DF4E-826D-9748-81D8-E93910E698D8}"/>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200275" y="1735138"/>
            <a:ext cx="4743450" cy="4438650"/>
          </a:xfrm>
          <a:ln w="76200">
            <a:solidFill>
              <a:schemeClr val="bg1"/>
            </a:solidFill>
            <a:miter lim="800000"/>
            <a:headEnd/>
            <a:tailEnd/>
          </a:ln>
        </p:spPr>
      </p:pic>
      <p:sp>
        <p:nvSpPr>
          <p:cNvPr id="24579" name="Rectangle 1">
            <a:extLst>
              <a:ext uri="{FF2B5EF4-FFF2-40B4-BE49-F238E27FC236}">
                <a16:creationId xmlns:a16="http://schemas.microsoft.com/office/drawing/2014/main" id="{3BA0407B-BE08-9D43-9FEF-A7BDDFC044CE}"/>
              </a:ext>
            </a:extLst>
          </p:cNvPr>
          <p:cNvSpPr>
            <a:spLocks noChangeArrowheads="1"/>
          </p:cNvSpPr>
          <p:nvPr/>
        </p:nvSpPr>
        <p:spPr bwMode="auto">
          <a:xfrm>
            <a:off x="3429000" y="6248400"/>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www.historydetectives.nyhistory.org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B113E-04C7-EC40-9F97-D938A8D064A7}"/>
              </a:ext>
            </a:extLst>
          </p:cNvPr>
          <p:cNvSpPr>
            <a:spLocks noGrp="1"/>
          </p:cNvSpPr>
          <p:nvPr>
            <p:ph type="title"/>
          </p:nvPr>
        </p:nvSpPr>
        <p:spPr/>
        <p:txBody>
          <a:bodyPr/>
          <a:lstStyle/>
          <a:p>
            <a:pPr algn="l" eaLnBrk="1" hangingPunct="1">
              <a:defRPr/>
            </a:pPr>
            <a:r>
              <a:rPr lang="en-US" sz="2800" dirty="0">
                <a:solidFill>
                  <a:schemeClr val="tx1"/>
                </a:solidFill>
                <a:ea typeface="+mj-ea"/>
              </a:rPr>
              <a:t>Each had an identification tag and suitcase with one new set of clothes and a Bible.</a:t>
            </a:r>
          </a:p>
        </p:txBody>
      </p:sp>
      <p:pic>
        <p:nvPicPr>
          <p:cNvPr id="26626" name="Content Placeholder 9">
            <a:extLst>
              <a:ext uri="{FF2B5EF4-FFF2-40B4-BE49-F238E27FC236}">
                <a16:creationId xmlns:a16="http://schemas.microsoft.com/office/drawing/2014/main" id="{5274C62E-EEF1-CE4E-8956-E73761B0BEEB}"/>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953000" y="2133600"/>
            <a:ext cx="3733800" cy="4038600"/>
          </a:xfrm>
          <a:ln w="76200">
            <a:solidFill>
              <a:schemeClr val="bg1"/>
            </a:solidFill>
            <a:miter lim="800000"/>
            <a:headEnd/>
            <a:tailEnd/>
          </a:ln>
        </p:spPr>
      </p:pic>
      <p:pic>
        <p:nvPicPr>
          <p:cNvPr id="26627" name="Content Placeholder 11">
            <a:extLst>
              <a:ext uri="{FF2B5EF4-FFF2-40B4-BE49-F238E27FC236}">
                <a16:creationId xmlns:a16="http://schemas.microsoft.com/office/drawing/2014/main" id="{45264B2A-411D-C14B-9489-B7BA4127F27C}"/>
              </a:ext>
            </a:extLst>
          </p:cNvPr>
          <p:cNvPicPr>
            <a:picLocks noGrp="1" noChangeAspect="1"/>
          </p:cNvPicPr>
          <p:nvPr>
            <p:ph sz="half" idx="1"/>
          </p:nvPr>
        </p:nvPicPr>
        <p:blipFill>
          <a:blip r:embed="rId4">
            <a:extLst>
              <a:ext uri="{28A0092B-C50C-407E-A947-70E740481C1C}">
                <a14:useLocalDpi xmlns:a14="http://schemas.microsoft.com/office/drawing/2010/main"/>
              </a:ext>
            </a:extLst>
          </a:blip>
          <a:srcRect/>
          <a:stretch>
            <a:fillRect/>
          </a:stretch>
        </p:blipFill>
        <p:spPr>
          <a:xfrm>
            <a:off x="609600" y="1524000"/>
            <a:ext cx="4038600" cy="3657600"/>
          </a:xfrm>
          <a:ln w="76200">
            <a:solidFill>
              <a:schemeClr val="bg1"/>
            </a:solidFill>
            <a:miter lim="800000"/>
            <a:headEnd/>
            <a:tailEnd/>
          </a:ln>
        </p:spPr>
      </p:pic>
      <p:sp>
        <p:nvSpPr>
          <p:cNvPr id="26628" name="Rectangle 1">
            <a:extLst>
              <a:ext uri="{FF2B5EF4-FFF2-40B4-BE49-F238E27FC236}">
                <a16:creationId xmlns:a16="http://schemas.microsoft.com/office/drawing/2014/main" id="{8EFEEE91-A4CD-A24C-8A3E-44B9745CBAF5}"/>
              </a:ext>
            </a:extLst>
          </p:cNvPr>
          <p:cNvSpPr>
            <a:spLocks noChangeArrowheads="1"/>
          </p:cNvSpPr>
          <p:nvPr/>
        </p:nvSpPr>
        <p:spPr bwMode="auto">
          <a:xfrm>
            <a:off x="533400" y="5334000"/>
            <a:ext cx="174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www.kancoll.org</a:t>
            </a:r>
          </a:p>
        </p:txBody>
      </p:sp>
      <p:sp>
        <p:nvSpPr>
          <p:cNvPr id="26629" name="Rectangle 2">
            <a:extLst>
              <a:ext uri="{FF2B5EF4-FFF2-40B4-BE49-F238E27FC236}">
                <a16:creationId xmlns:a16="http://schemas.microsoft.com/office/drawing/2014/main" id="{B36DFAAB-7251-5846-8E36-0CF189D0D718}"/>
              </a:ext>
            </a:extLst>
          </p:cNvPr>
          <p:cNvSpPr>
            <a:spLocks noChangeArrowheads="1"/>
          </p:cNvSpPr>
          <p:nvPr/>
        </p:nvSpPr>
        <p:spPr bwMode="auto">
          <a:xfrm>
            <a:off x="5181600" y="6324600"/>
            <a:ext cx="363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www.orphantrainbook.blogstop.com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a:extLst>
              <a:ext uri="{FF2B5EF4-FFF2-40B4-BE49-F238E27FC236}">
                <a16:creationId xmlns:a16="http://schemas.microsoft.com/office/drawing/2014/main" id="{3FEB4ABB-03E0-AA48-BBBD-E6ECD84602A3}"/>
              </a:ext>
            </a:extLst>
          </p:cNvPr>
          <p:cNvSpPr>
            <a:spLocks noGrp="1"/>
          </p:cNvSpPr>
          <p:nvPr>
            <p:ph sz="half" idx="1"/>
          </p:nvPr>
        </p:nvSpPr>
        <p:spPr>
          <a:xfrm>
            <a:off x="457200" y="762000"/>
            <a:ext cx="3744913" cy="4343400"/>
          </a:xfrm>
        </p:spPr>
        <p:txBody>
          <a:bodyPr/>
          <a:lstStyle/>
          <a:p>
            <a:pPr marL="136525" indent="0">
              <a:buFont typeface="Wingdings 2" pitchFamily="2" charset="2"/>
              <a:buNone/>
            </a:pPr>
            <a:endParaRPr lang="en-US" altLang="en-US" b="1">
              <a:ea typeface="ＭＳ Ｐゴシック" panose="020B0600070205080204" pitchFamily="34" charset="-128"/>
            </a:endParaRPr>
          </a:p>
          <a:p>
            <a:pPr marL="136525" indent="0">
              <a:buFont typeface="Wingdings 2" pitchFamily="2" charset="2"/>
              <a:buNone/>
            </a:pPr>
            <a:r>
              <a:rPr lang="en-US" altLang="en-US" b="1">
                <a:ea typeface="ＭＳ Ｐゴシック" panose="020B0600070205080204" pitchFamily="34" charset="-128"/>
              </a:rPr>
              <a:t>Families who took children in signed contracts agreeing to provide room, board, and clothes, send them to school and Church, healthcare, and send yearly progress reports.</a:t>
            </a:r>
          </a:p>
        </p:txBody>
      </p:sp>
      <p:graphicFrame>
        <p:nvGraphicFramePr>
          <p:cNvPr id="28674" name="Content Placeholder 4">
            <a:extLst>
              <a:ext uri="{FF2B5EF4-FFF2-40B4-BE49-F238E27FC236}">
                <a16:creationId xmlns:a16="http://schemas.microsoft.com/office/drawing/2014/main" id="{14CA9E00-A714-544C-9CD3-885568770174}"/>
              </a:ext>
            </a:extLst>
          </p:cNvPr>
          <p:cNvGraphicFramePr>
            <a:graphicFrameLocks noGrp="1" noChangeAspect="1"/>
          </p:cNvGraphicFramePr>
          <p:nvPr>
            <p:ph sz="half" idx="2"/>
          </p:nvPr>
        </p:nvGraphicFramePr>
        <p:xfrm>
          <a:off x="4918075" y="1600200"/>
          <a:ext cx="3497263" cy="4525963"/>
        </p:xfrm>
        <a:graphic>
          <a:graphicData uri="http://schemas.openxmlformats.org/presentationml/2006/ole">
            <mc:AlternateContent xmlns:mc="http://schemas.openxmlformats.org/markup-compatibility/2006">
              <mc:Choice xmlns:v="urn:schemas-microsoft-com:vml" Requires="v">
                <p:oleObj spid="_x0000_s28678" name="Acrobat Document" r:id="rId4" imgW="3886200" imgH="5029200" progId="AcroExch.Document.7">
                  <p:embed/>
                </p:oleObj>
              </mc:Choice>
              <mc:Fallback>
                <p:oleObj name="Acrobat Document" r:id="rId4" imgW="3886200" imgH="5029200" progId="AcroExch.Document.7">
                  <p:embed/>
                  <p:pic>
                    <p:nvPicPr>
                      <p:cNvPr id="0" name="Content Placeholder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1600200"/>
                        <a:ext cx="34972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68" name="Picture 2">
            <a:extLst>
              <a:ext uri="{FF2B5EF4-FFF2-40B4-BE49-F238E27FC236}">
                <a16:creationId xmlns:a16="http://schemas.microsoft.com/office/drawing/2014/main" id="{562868B9-B199-354D-802E-4BB3EFD7713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76800" y="609600"/>
            <a:ext cx="3544888" cy="5429250"/>
          </a:xfrm>
          <a:prstGeom prst="rect">
            <a:avLst/>
          </a:prstGeom>
          <a:noFill/>
          <a:ln w="762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8676" name="Rectangle 1">
            <a:extLst>
              <a:ext uri="{FF2B5EF4-FFF2-40B4-BE49-F238E27FC236}">
                <a16:creationId xmlns:a16="http://schemas.microsoft.com/office/drawing/2014/main" id="{53F271D1-7A9A-E04E-B3D5-04FD99454131}"/>
              </a:ext>
            </a:extLst>
          </p:cNvPr>
          <p:cNvSpPr>
            <a:spLocks noChangeArrowheads="1"/>
          </p:cNvSpPr>
          <p:nvPr/>
        </p:nvSpPr>
        <p:spPr bwMode="auto">
          <a:xfrm>
            <a:off x="7597775" y="6172200"/>
            <a:ext cx="82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t>OTHSA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155</TotalTime>
  <Words>395</Words>
  <Application>Microsoft Macintosh PowerPoint</Application>
  <PresentationFormat>On-screen Show (4:3)</PresentationFormat>
  <Paragraphs>35</Paragraphs>
  <Slides>12</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Book Antiqua</vt:lpstr>
      <vt:lpstr>Calibri</vt:lpstr>
      <vt:lpstr>Lucida Sans</vt:lpstr>
      <vt:lpstr>Wingdings</vt:lpstr>
      <vt:lpstr>Wingdings 2</vt:lpstr>
      <vt:lpstr>Wingdings 3</vt:lpstr>
      <vt:lpstr>Apex</vt:lpstr>
      <vt:lpstr>Acrobat Document</vt:lpstr>
      <vt:lpstr>Orphan Trains: Journeys of Salvation and Sorrow</vt:lpstr>
      <vt:lpstr>PowerPoint Presentation</vt:lpstr>
      <vt:lpstr>PowerPoint Presentation</vt:lpstr>
      <vt:lpstr>PowerPoint Presentation</vt:lpstr>
      <vt:lpstr>PowerPoint Presentation</vt:lpstr>
      <vt:lpstr>Stops were made in rural towns. Advance notice was given in the form of flyers and newspaper advertisements.</vt:lpstr>
      <vt:lpstr>Children were accompanied by placing out agents.</vt:lpstr>
      <vt:lpstr>Each had an identification tag and suitcase with one new set of clothes and a Bible.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Orphan Trains: Journeys of Salvation and Sorrow</dc:title>
  <dc:creator>Owner</dc:creator>
  <cp:lastModifiedBy>Gale Ekiss</cp:lastModifiedBy>
  <cp:revision>19</cp:revision>
  <dcterms:created xsi:type="dcterms:W3CDTF">2014-03-23T19:30:47Z</dcterms:created>
  <dcterms:modified xsi:type="dcterms:W3CDTF">2020-03-25T22:46:47Z</dcterms:modified>
</cp:coreProperties>
</file>