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handoutMasterIdLst>
    <p:handoutMasterId r:id="rId16"/>
  </p:handoutMasterIdLst>
  <p:sldIdLst>
    <p:sldId id="298" r:id="rId2"/>
    <p:sldId id="269" r:id="rId3"/>
    <p:sldId id="293" r:id="rId4"/>
    <p:sldId id="262" r:id="rId5"/>
    <p:sldId id="283" r:id="rId6"/>
    <p:sldId id="261" r:id="rId7"/>
    <p:sldId id="285" r:id="rId8"/>
    <p:sldId id="289" r:id="rId9"/>
    <p:sldId id="286" r:id="rId10"/>
    <p:sldId id="324" r:id="rId11"/>
    <p:sldId id="264" r:id="rId12"/>
    <p:sldId id="325" r:id="rId13"/>
    <p:sldId id="290" r:id="rId1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0933"/>
  </p:normalViewPr>
  <p:slideViewPr>
    <p:cSldViewPr snapToObjects="1">
      <p:cViewPr varScale="1">
        <p:scale>
          <a:sx n="111" d="100"/>
          <a:sy n="111" d="100"/>
        </p:scale>
        <p:origin x="1120"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F84A7D-5847-5748-9B17-E14789B51CD8}"/>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anose="020F0502020204030204" pitchFamily="34" charset="0"/>
              </a:defRPr>
            </a:lvl1pPr>
          </a:lstStyle>
          <a:p>
            <a:endParaRPr lang="en-US" altLang="en-US"/>
          </a:p>
        </p:txBody>
      </p:sp>
      <p:sp>
        <p:nvSpPr>
          <p:cNvPr id="3" name="Date Placeholder 2">
            <a:extLst>
              <a:ext uri="{FF2B5EF4-FFF2-40B4-BE49-F238E27FC236}">
                <a16:creationId xmlns:a16="http://schemas.microsoft.com/office/drawing/2014/main" id="{9D56179D-357C-3A4F-8D40-F56B4FB003F6}"/>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EB7BFB8D-F871-8745-B69E-CD7F6023DDD6}" type="datetime1">
              <a:rPr lang="en-US" altLang="en-US"/>
              <a:pPr/>
              <a:t>6/25/20</a:t>
            </a:fld>
            <a:endParaRPr lang="en-US" altLang="en-US"/>
          </a:p>
        </p:txBody>
      </p:sp>
      <p:sp>
        <p:nvSpPr>
          <p:cNvPr id="4" name="Footer Placeholder 3">
            <a:extLst>
              <a:ext uri="{FF2B5EF4-FFF2-40B4-BE49-F238E27FC236}">
                <a16:creationId xmlns:a16="http://schemas.microsoft.com/office/drawing/2014/main" id="{F1FD742C-AA43-394D-B876-D048DF640DC5}"/>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anose="020F0502020204030204" pitchFamily="34" charset="0"/>
              </a:defRPr>
            </a:lvl1pPr>
          </a:lstStyle>
          <a:p>
            <a:endParaRPr lang="en-US" altLang="en-US"/>
          </a:p>
        </p:txBody>
      </p:sp>
      <p:sp>
        <p:nvSpPr>
          <p:cNvPr id="5" name="Slide Number Placeholder 4">
            <a:extLst>
              <a:ext uri="{FF2B5EF4-FFF2-40B4-BE49-F238E27FC236}">
                <a16:creationId xmlns:a16="http://schemas.microsoft.com/office/drawing/2014/main" id="{0CC129BB-4877-4A47-91DE-3CF536E1519A}"/>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8B87545D-8237-E24D-A8BA-A3790F7CC1BE}"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AC9411-505A-4340-8D5E-55F6902B51D9}"/>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anose="020F0502020204030204" pitchFamily="34" charset="0"/>
              </a:defRPr>
            </a:lvl1pPr>
          </a:lstStyle>
          <a:p>
            <a:endParaRPr lang="en-US" altLang="en-US"/>
          </a:p>
        </p:txBody>
      </p:sp>
      <p:sp>
        <p:nvSpPr>
          <p:cNvPr id="3" name="Date Placeholder 2">
            <a:extLst>
              <a:ext uri="{FF2B5EF4-FFF2-40B4-BE49-F238E27FC236}">
                <a16:creationId xmlns:a16="http://schemas.microsoft.com/office/drawing/2014/main" id="{75E5AF67-7779-4D42-B453-397652A84740}"/>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ED63298F-825E-FC46-8AA3-704151E7A359}" type="datetime1">
              <a:rPr lang="en-US" altLang="en-US"/>
              <a:pPr/>
              <a:t>6/25/20</a:t>
            </a:fld>
            <a:endParaRPr lang="en-US" altLang="en-US"/>
          </a:p>
        </p:txBody>
      </p:sp>
      <p:sp>
        <p:nvSpPr>
          <p:cNvPr id="4" name="Slide Image Placeholder 3">
            <a:extLst>
              <a:ext uri="{FF2B5EF4-FFF2-40B4-BE49-F238E27FC236}">
                <a16:creationId xmlns:a16="http://schemas.microsoft.com/office/drawing/2014/main" id="{7459FA4C-BA1D-0448-BD2D-19977BF1F9C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ltLang="en-US"/>
          </a:p>
        </p:txBody>
      </p:sp>
      <p:sp>
        <p:nvSpPr>
          <p:cNvPr id="5" name="Notes Placeholder 4">
            <a:extLst>
              <a:ext uri="{FF2B5EF4-FFF2-40B4-BE49-F238E27FC236}">
                <a16:creationId xmlns:a16="http://schemas.microsoft.com/office/drawing/2014/main" id="{B8DCC99F-BCC9-9841-8B6B-5AE79B98E2B5}"/>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Footer Placeholder 5">
            <a:extLst>
              <a:ext uri="{FF2B5EF4-FFF2-40B4-BE49-F238E27FC236}">
                <a16:creationId xmlns:a16="http://schemas.microsoft.com/office/drawing/2014/main" id="{5DB65846-4727-304E-8402-BBA413DCC49D}"/>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anose="020F0502020204030204" pitchFamily="34" charset="0"/>
              </a:defRPr>
            </a:lvl1pPr>
          </a:lstStyle>
          <a:p>
            <a:endParaRPr lang="en-US" altLang="en-US"/>
          </a:p>
        </p:txBody>
      </p:sp>
      <p:sp>
        <p:nvSpPr>
          <p:cNvPr id="7" name="Slide Number Placeholder 6">
            <a:extLst>
              <a:ext uri="{FF2B5EF4-FFF2-40B4-BE49-F238E27FC236}">
                <a16:creationId xmlns:a16="http://schemas.microsoft.com/office/drawing/2014/main" id="{70B0197A-93A4-2A4C-B5A9-619CA8AFDE3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9EA32D2A-BD92-3746-8AE9-4479B179FCE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11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a:extLst>
              <a:ext uri="{FF2B5EF4-FFF2-40B4-BE49-F238E27FC236}">
                <a16:creationId xmlns:a16="http://schemas.microsoft.com/office/drawing/2014/main" id="{A88530B3-68D8-6648-9ABB-8425B3453289}"/>
              </a:ext>
            </a:extLst>
          </p:cNvPr>
          <p:cNvSpPr>
            <a:spLocks noGrp="1"/>
          </p:cNvSpPr>
          <p:nvPr>
            <p:ph type="dt" sz="half" idx="10"/>
          </p:nvPr>
        </p:nvSpPr>
        <p:spPr/>
        <p:txBody>
          <a:bodyPr/>
          <a:lstStyle>
            <a:lvl1pPr>
              <a:defRPr/>
            </a:lvl1pPr>
          </a:lstStyle>
          <a:p>
            <a:fld id="{665F2379-5EAB-EC4D-AF8F-A9002B382A72}" type="datetime1">
              <a:rPr lang="en-US" altLang="en-US"/>
              <a:pPr/>
              <a:t>6/25/20</a:t>
            </a:fld>
            <a:endParaRPr lang="en-US" altLang="en-US"/>
          </a:p>
        </p:txBody>
      </p:sp>
      <p:sp>
        <p:nvSpPr>
          <p:cNvPr id="5" name="Footer Placeholder 21">
            <a:extLst>
              <a:ext uri="{FF2B5EF4-FFF2-40B4-BE49-F238E27FC236}">
                <a16:creationId xmlns:a16="http://schemas.microsoft.com/office/drawing/2014/main" id="{A987EFDE-6BDC-A44C-BDA5-43FDF3110858}"/>
              </a:ext>
            </a:extLst>
          </p:cNvPr>
          <p:cNvSpPr>
            <a:spLocks noGrp="1"/>
          </p:cNvSpPr>
          <p:nvPr>
            <p:ph type="ftr" sz="quarter" idx="11"/>
          </p:nvPr>
        </p:nvSpPr>
        <p:spPr/>
        <p:txBody>
          <a:bodyPr/>
          <a:lstStyle>
            <a:lvl1pPr>
              <a:defRPr/>
            </a:lvl1pPr>
          </a:lstStyle>
          <a:p>
            <a:endParaRPr lang="en-US" altLang="en-US"/>
          </a:p>
        </p:txBody>
      </p:sp>
      <p:sp>
        <p:nvSpPr>
          <p:cNvPr id="6" name="Slide Number Placeholder 17">
            <a:extLst>
              <a:ext uri="{FF2B5EF4-FFF2-40B4-BE49-F238E27FC236}">
                <a16:creationId xmlns:a16="http://schemas.microsoft.com/office/drawing/2014/main" id="{46EFEC35-C4CE-7F46-A7AF-B030F5C7C45C}"/>
              </a:ext>
            </a:extLst>
          </p:cNvPr>
          <p:cNvSpPr>
            <a:spLocks noGrp="1"/>
          </p:cNvSpPr>
          <p:nvPr>
            <p:ph type="sldNum" sz="quarter" idx="12"/>
          </p:nvPr>
        </p:nvSpPr>
        <p:spPr/>
        <p:txBody>
          <a:bodyPr/>
          <a:lstStyle>
            <a:lvl1pPr>
              <a:defRPr/>
            </a:lvl1pPr>
          </a:lstStyle>
          <a:p>
            <a:fld id="{2F89B890-B853-4E41-AAE5-C9DADFB61290}" type="slidenum">
              <a:rPr lang="en-US" altLang="en-US"/>
              <a:pPr/>
              <a:t>‹#›</a:t>
            </a:fld>
            <a:endParaRPr lang="en-US" altLang="en-US"/>
          </a:p>
        </p:txBody>
      </p:sp>
    </p:spTree>
    <p:extLst>
      <p:ext uri="{BB962C8B-B14F-4D97-AF65-F5344CB8AC3E}">
        <p14:creationId xmlns:p14="http://schemas.microsoft.com/office/powerpoint/2010/main" val="100917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a:extLst>
              <a:ext uri="{FF2B5EF4-FFF2-40B4-BE49-F238E27FC236}">
                <a16:creationId xmlns:a16="http://schemas.microsoft.com/office/drawing/2014/main" id="{C1A9BE6E-87C9-2449-AF83-4B47DF13FB37}"/>
              </a:ext>
            </a:extLst>
          </p:cNvPr>
          <p:cNvSpPr>
            <a:spLocks noGrp="1"/>
          </p:cNvSpPr>
          <p:nvPr>
            <p:ph type="dt" sz="half" idx="10"/>
          </p:nvPr>
        </p:nvSpPr>
        <p:spPr/>
        <p:txBody>
          <a:bodyPr/>
          <a:lstStyle>
            <a:lvl1pPr>
              <a:defRPr/>
            </a:lvl1pPr>
          </a:lstStyle>
          <a:p>
            <a:fld id="{C0ED7A4F-B9EB-A14F-85E5-DBB432A53AD2}" type="datetime1">
              <a:rPr lang="en-US" altLang="en-US"/>
              <a:pPr/>
              <a:t>6/25/20</a:t>
            </a:fld>
            <a:endParaRPr lang="en-US" altLang="en-US"/>
          </a:p>
        </p:txBody>
      </p:sp>
      <p:sp>
        <p:nvSpPr>
          <p:cNvPr id="4" name="Footer Placeholder 3">
            <a:extLst>
              <a:ext uri="{FF2B5EF4-FFF2-40B4-BE49-F238E27FC236}">
                <a16:creationId xmlns:a16="http://schemas.microsoft.com/office/drawing/2014/main" id="{DE33B530-BCC5-1048-95FB-8E902266E9E1}"/>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C21E35A7-F3CB-924A-B9CB-52FDF3C57CD3}"/>
              </a:ext>
            </a:extLst>
          </p:cNvPr>
          <p:cNvSpPr>
            <a:spLocks noGrp="1"/>
          </p:cNvSpPr>
          <p:nvPr>
            <p:ph type="sldNum" sz="quarter" idx="12"/>
          </p:nvPr>
        </p:nvSpPr>
        <p:spPr/>
        <p:txBody>
          <a:bodyPr/>
          <a:lstStyle>
            <a:lvl1pPr>
              <a:defRPr/>
            </a:lvl1pPr>
          </a:lstStyle>
          <a:p>
            <a:fld id="{2C883609-0CE3-1143-9555-CC08872B01EC}" type="slidenum">
              <a:rPr lang="en-US" altLang="en-US"/>
              <a:pPr/>
              <a:t>‹#›</a:t>
            </a:fld>
            <a:endParaRPr lang="en-US" altLang="en-US"/>
          </a:p>
        </p:txBody>
      </p:sp>
    </p:spTree>
    <p:extLst>
      <p:ext uri="{BB962C8B-B14F-4D97-AF65-F5344CB8AC3E}">
        <p14:creationId xmlns:p14="http://schemas.microsoft.com/office/powerpoint/2010/main" val="4233813246"/>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FD67250A-D6DA-194C-99E2-882B71655DEA}"/>
              </a:ext>
            </a:extLst>
          </p:cNvPr>
          <p:cNvSpPr>
            <a:spLocks noGrp="1"/>
          </p:cNvSpPr>
          <p:nvPr>
            <p:ph type="dt" sz="half" idx="10"/>
          </p:nvPr>
        </p:nvSpPr>
        <p:spPr/>
        <p:txBody>
          <a:bodyPr/>
          <a:lstStyle>
            <a:lvl1pPr>
              <a:defRPr/>
            </a:lvl1pPr>
          </a:lstStyle>
          <a:p>
            <a:fld id="{81EE508B-9D40-494F-917F-13EC55EFA171}" type="datetime1">
              <a:rPr lang="en-US" altLang="en-US"/>
              <a:pPr/>
              <a:t>6/25/20</a:t>
            </a:fld>
            <a:endParaRPr lang="en-US" altLang="en-US"/>
          </a:p>
        </p:txBody>
      </p:sp>
      <p:sp>
        <p:nvSpPr>
          <p:cNvPr id="3" name="Footer Placeholder 21">
            <a:extLst>
              <a:ext uri="{FF2B5EF4-FFF2-40B4-BE49-F238E27FC236}">
                <a16:creationId xmlns:a16="http://schemas.microsoft.com/office/drawing/2014/main" id="{4F0E072B-5720-F94D-957A-B05E0BB39059}"/>
              </a:ext>
            </a:extLst>
          </p:cNvPr>
          <p:cNvSpPr>
            <a:spLocks noGrp="1"/>
          </p:cNvSpPr>
          <p:nvPr>
            <p:ph type="ftr" sz="quarter" idx="11"/>
          </p:nvPr>
        </p:nvSpPr>
        <p:spPr/>
        <p:txBody>
          <a:bodyPr/>
          <a:lstStyle>
            <a:lvl1pPr>
              <a:defRPr/>
            </a:lvl1pPr>
          </a:lstStyle>
          <a:p>
            <a:endParaRPr lang="en-US" altLang="en-US"/>
          </a:p>
        </p:txBody>
      </p:sp>
      <p:sp>
        <p:nvSpPr>
          <p:cNvPr id="4" name="Slide Number Placeholder 17">
            <a:extLst>
              <a:ext uri="{FF2B5EF4-FFF2-40B4-BE49-F238E27FC236}">
                <a16:creationId xmlns:a16="http://schemas.microsoft.com/office/drawing/2014/main" id="{2A16B6BA-2046-C742-8118-DD072E83C68E}"/>
              </a:ext>
            </a:extLst>
          </p:cNvPr>
          <p:cNvSpPr>
            <a:spLocks noGrp="1"/>
          </p:cNvSpPr>
          <p:nvPr>
            <p:ph type="sldNum" sz="quarter" idx="12"/>
          </p:nvPr>
        </p:nvSpPr>
        <p:spPr/>
        <p:txBody>
          <a:bodyPr/>
          <a:lstStyle>
            <a:lvl1pPr>
              <a:defRPr/>
            </a:lvl1pPr>
          </a:lstStyle>
          <a:p>
            <a:fld id="{B690F043-7B2E-B249-A3C2-0E98A1F16A78}" type="slidenum">
              <a:rPr lang="en-US" altLang="en-US"/>
              <a:pPr/>
              <a:t>‹#›</a:t>
            </a:fld>
            <a:endParaRPr lang="en-US" altLang="en-US"/>
          </a:p>
        </p:txBody>
      </p:sp>
    </p:spTree>
    <p:extLst>
      <p:ext uri="{BB962C8B-B14F-4D97-AF65-F5344CB8AC3E}">
        <p14:creationId xmlns:p14="http://schemas.microsoft.com/office/powerpoint/2010/main" val="228668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E7CBC663-6794-E34D-A356-495BEC1F5057}"/>
              </a:ext>
            </a:extLst>
          </p:cNvPr>
          <p:cNvSpPr>
            <a:spLocks noGrp="1"/>
          </p:cNvSpPr>
          <p:nvPr>
            <p:ph type="dt" sz="half" idx="10"/>
          </p:nvPr>
        </p:nvSpPr>
        <p:spPr/>
        <p:txBody>
          <a:bodyPr/>
          <a:lstStyle>
            <a:lvl1pPr>
              <a:defRPr/>
            </a:lvl1pPr>
          </a:lstStyle>
          <a:p>
            <a:fld id="{5EEE171D-3A7C-094C-B7E3-DC280995A034}" type="datetime1">
              <a:rPr lang="en-US" altLang="en-US"/>
              <a:pPr/>
              <a:t>6/25/20</a:t>
            </a:fld>
            <a:endParaRPr lang="en-US" altLang="en-US"/>
          </a:p>
        </p:txBody>
      </p:sp>
      <p:sp>
        <p:nvSpPr>
          <p:cNvPr id="5" name="Footer Placeholder 21">
            <a:extLst>
              <a:ext uri="{FF2B5EF4-FFF2-40B4-BE49-F238E27FC236}">
                <a16:creationId xmlns:a16="http://schemas.microsoft.com/office/drawing/2014/main" id="{E067CF86-A30E-A94D-90FE-DA7CA4122C0E}"/>
              </a:ext>
            </a:extLst>
          </p:cNvPr>
          <p:cNvSpPr>
            <a:spLocks noGrp="1"/>
          </p:cNvSpPr>
          <p:nvPr>
            <p:ph type="ftr" sz="quarter" idx="11"/>
          </p:nvPr>
        </p:nvSpPr>
        <p:spPr/>
        <p:txBody>
          <a:bodyPr/>
          <a:lstStyle>
            <a:lvl1pPr>
              <a:defRPr/>
            </a:lvl1pPr>
          </a:lstStyle>
          <a:p>
            <a:endParaRPr lang="en-US" altLang="en-US"/>
          </a:p>
        </p:txBody>
      </p:sp>
      <p:sp>
        <p:nvSpPr>
          <p:cNvPr id="6" name="Slide Number Placeholder 17">
            <a:extLst>
              <a:ext uri="{FF2B5EF4-FFF2-40B4-BE49-F238E27FC236}">
                <a16:creationId xmlns:a16="http://schemas.microsoft.com/office/drawing/2014/main" id="{19D0DE4B-6B8D-8344-B08E-D07251F8741D}"/>
              </a:ext>
            </a:extLst>
          </p:cNvPr>
          <p:cNvSpPr>
            <a:spLocks noGrp="1"/>
          </p:cNvSpPr>
          <p:nvPr>
            <p:ph type="sldNum" sz="quarter" idx="12"/>
          </p:nvPr>
        </p:nvSpPr>
        <p:spPr/>
        <p:txBody>
          <a:bodyPr/>
          <a:lstStyle>
            <a:lvl1pPr>
              <a:defRPr/>
            </a:lvl1pPr>
          </a:lstStyle>
          <a:p>
            <a:fld id="{C78FA4EC-2B97-BD4D-91E0-1C1CFD760EB1}" type="slidenum">
              <a:rPr lang="en-US" altLang="en-US"/>
              <a:pPr/>
              <a:t>‹#›</a:t>
            </a:fld>
            <a:endParaRPr lang="en-US" altLang="en-US"/>
          </a:p>
        </p:txBody>
      </p:sp>
    </p:spTree>
    <p:extLst>
      <p:ext uri="{BB962C8B-B14F-4D97-AF65-F5344CB8AC3E}">
        <p14:creationId xmlns:p14="http://schemas.microsoft.com/office/powerpoint/2010/main" val="4291092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7DB797DD-8F2B-B24B-ABCA-77AE7E790C2B}"/>
              </a:ext>
            </a:extLst>
          </p:cNvPr>
          <p:cNvSpPr>
            <a:spLocks noGrp="1"/>
          </p:cNvSpPr>
          <p:nvPr>
            <p:ph type="dt" sz="half" idx="10"/>
          </p:nvPr>
        </p:nvSpPr>
        <p:spPr/>
        <p:txBody>
          <a:bodyPr/>
          <a:lstStyle>
            <a:lvl1pPr>
              <a:defRPr/>
            </a:lvl1pPr>
          </a:lstStyle>
          <a:p>
            <a:fld id="{94032883-FB3F-C145-BC37-068F23F91A9B}" type="datetime1">
              <a:rPr lang="en-US" altLang="en-US"/>
              <a:pPr/>
              <a:t>6/25/20</a:t>
            </a:fld>
            <a:endParaRPr lang="en-US" altLang="en-US"/>
          </a:p>
        </p:txBody>
      </p:sp>
      <p:sp>
        <p:nvSpPr>
          <p:cNvPr id="5" name="Footer Placeholder 21">
            <a:extLst>
              <a:ext uri="{FF2B5EF4-FFF2-40B4-BE49-F238E27FC236}">
                <a16:creationId xmlns:a16="http://schemas.microsoft.com/office/drawing/2014/main" id="{FB109906-6ED9-6D49-82DF-F6326C5626CB}"/>
              </a:ext>
            </a:extLst>
          </p:cNvPr>
          <p:cNvSpPr>
            <a:spLocks noGrp="1"/>
          </p:cNvSpPr>
          <p:nvPr>
            <p:ph type="ftr" sz="quarter" idx="11"/>
          </p:nvPr>
        </p:nvSpPr>
        <p:spPr/>
        <p:txBody>
          <a:bodyPr/>
          <a:lstStyle>
            <a:lvl1pPr>
              <a:defRPr/>
            </a:lvl1pPr>
          </a:lstStyle>
          <a:p>
            <a:endParaRPr lang="en-US" altLang="en-US"/>
          </a:p>
        </p:txBody>
      </p:sp>
      <p:sp>
        <p:nvSpPr>
          <p:cNvPr id="6" name="Slide Number Placeholder 17">
            <a:extLst>
              <a:ext uri="{FF2B5EF4-FFF2-40B4-BE49-F238E27FC236}">
                <a16:creationId xmlns:a16="http://schemas.microsoft.com/office/drawing/2014/main" id="{71E414ED-3405-B14A-AAA3-AC6272FAAB5E}"/>
              </a:ext>
            </a:extLst>
          </p:cNvPr>
          <p:cNvSpPr>
            <a:spLocks noGrp="1"/>
          </p:cNvSpPr>
          <p:nvPr>
            <p:ph type="sldNum" sz="quarter" idx="12"/>
          </p:nvPr>
        </p:nvSpPr>
        <p:spPr/>
        <p:txBody>
          <a:bodyPr/>
          <a:lstStyle>
            <a:lvl1pPr>
              <a:defRPr/>
            </a:lvl1pPr>
          </a:lstStyle>
          <a:p>
            <a:fld id="{4296D07E-8AA5-5447-A74D-7A4796E5238E}" type="slidenum">
              <a:rPr lang="en-US" altLang="en-US"/>
              <a:pPr/>
              <a:t>‹#›</a:t>
            </a:fld>
            <a:endParaRPr lang="en-US" altLang="en-US"/>
          </a:p>
        </p:txBody>
      </p:sp>
    </p:spTree>
    <p:extLst>
      <p:ext uri="{BB962C8B-B14F-4D97-AF65-F5344CB8AC3E}">
        <p14:creationId xmlns:p14="http://schemas.microsoft.com/office/powerpoint/2010/main" val="3087304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F6F5E5DD-2980-8B4F-A026-965F6C2470C4}"/>
              </a:ext>
            </a:extLst>
          </p:cNvPr>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 name="Freeform 11">
            <a:extLst>
              <a:ext uri="{FF2B5EF4-FFF2-40B4-BE49-F238E27FC236}">
                <a16:creationId xmlns:a16="http://schemas.microsoft.com/office/drawing/2014/main" id="{A6DED188-AE7D-544E-96D3-376F5454E98F}"/>
              </a:ext>
            </a:extLst>
          </p:cNvPr>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4" name="Right Triangle 13">
            <a:extLst>
              <a:ext uri="{FF2B5EF4-FFF2-40B4-BE49-F238E27FC236}">
                <a16:creationId xmlns:a16="http://schemas.microsoft.com/office/drawing/2014/main" id="{4A951DA2-B6B4-5E40-BCC6-E6235F6DBA5B}"/>
              </a:ext>
            </a:extLst>
          </p:cNvPr>
          <p:cNvSpPr>
            <a:spLocks/>
          </p:cNvSpPr>
          <p:nvPr/>
        </p:nvSpPr>
        <p:spPr bwMode="auto">
          <a:xfrm>
            <a:off x="-6042" y="5791253"/>
            <a:ext cx="3402314" cy="1080868"/>
          </a:xfrm>
          <a:prstGeom prst="rtTriangle">
            <a:avLst/>
          </a:prstGeom>
          <a:blipFill>
            <a:blip r:embed="rId7">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Lucida Sans Unicode" panose="020B0602030504020204" pitchFamily="34" charset="0"/>
            </a:endParaRPr>
          </a:p>
        </p:txBody>
      </p:sp>
      <p:cxnSp>
        <p:nvCxnSpPr>
          <p:cNvPr id="15" name="Straight Connector 14">
            <a:extLst>
              <a:ext uri="{FF2B5EF4-FFF2-40B4-BE49-F238E27FC236}">
                <a16:creationId xmlns:a16="http://schemas.microsoft.com/office/drawing/2014/main" id="{5C1A7B7C-6319-1348-972F-8F9E0000DDA3}"/>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id="{6E9791B1-6CD7-4B4E-BB63-7581C879FADC}"/>
              </a:ext>
            </a:extLst>
          </p:cNvPr>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sp3d prstMaterial="softEdge">
              <a:bevelT w="25400" h="25400"/>
            </a:sp3d>
          </a:bodyPr>
          <a:lstStyle/>
          <a:p>
            <a:pPr lvl="0"/>
            <a:r>
              <a:rPr lang="en-US" altLang="en-US"/>
              <a:t>Click to edit Master title style</a:t>
            </a:r>
          </a:p>
        </p:txBody>
      </p:sp>
      <p:sp>
        <p:nvSpPr>
          <p:cNvPr id="1033" name="Text Placeholder 29">
            <a:extLst>
              <a:ext uri="{FF2B5EF4-FFF2-40B4-BE49-F238E27FC236}">
                <a16:creationId xmlns:a16="http://schemas.microsoft.com/office/drawing/2014/main" id="{717C8A75-582D-F34F-9168-D492D3BBA2C6}"/>
              </a:ext>
            </a:extLst>
          </p:cNvPr>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0FB45706-9351-FD4F-8AFA-0D7937C4826E}"/>
              </a:ext>
            </a:extLst>
          </p:cNvPr>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lvl1pPr>
          </a:lstStyle>
          <a:p>
            <a:fld id="{BDABCEE1-9836-5849-863B-43C90EAE090F}" type="datetime1">
              <a:rPr lang="en-US" altLang="en-US"/>
              <a:pPr/>
              <a:t>6/25/20</a:t>
            </a:fld>
            <a:endParaRPr lang="en-US" altLang="en-US"/>
          </a:p>
        </p:txBody>
      </p:sp>
      <p:sp>
        <p:nvSpPr>
          <p:cNvPr id="22" name="Footer Placeholder 21">
            <a:extLst>
              <a:ext uri="{FF2B5EF4-FFF2-40B4-BE49-F238E27FC236}">
                <a16:creationId xmlns:a16="http://schemas.microsoft.com/office/drawing/2014/main" id="{5EB76F0C-4689-0946-AA8D-7CB4B34F3348}"/>
              </a:ext>
            </a:extLst>
          </p:cNvPr>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lvl1pPr>
          </a:lstStyle>
          <a:p>
            <a:endParaRPr lang="en-US" altLang="en-US"/>
          </a:p>
        </p:txBody>
      </p:sp>
      <p:sp>
        <p:nvSpPr>
          <p:cNvPr id="18" name="Slide Number Placeholder 17">
            <a:extLst>
              <a:ext uri="{FF2B5EF4-FFF2-40B4-BE49-F238E27FC236}">
                <a16:creationId xmlns:a16="http://schemas.microsoft.com/office/drawing/2014/main" id="{65EA9A8A-470F-CF4E-9E0D-10DD7D4EBE8E}"/>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vl1pPr>
          </a:lstStyle>
          <a:p>
            <a:fld id="{0530EDD0-D972-AD42-B8BD-C2BDE782DAF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5" r:id="rId1"/>
    <p:sldLayoutId id="2147483699" r:id="rId2"/>
    <p:sldLayoutId id="2147483696" r:id="rId3"/>
    <p:sldLayoutId id="2147483697" r:id="rId4"/>
    <p:sldLayoutId id="2147483698" r:id="rId5"/>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pitchFamily="-110" charset="-128"/>
          <a:cs typeface="ＭＳ Ｐゴシック" pitchFamily="-110" charset="-128"/>
        </a:defRPr>
      </a:lvl1pPr>
      <a:lvl2pPr algn="l" rtl="0" eaLnBrk="0" fontAlgn="base" hangingPunct="0">
        <a:spcBef>
          <a:spcPct val="0"/>
        </a:spcBef>
        <a:spcAft>
          <a:spcPct val="0"/>
        </a:spcAft>
        <a:defRPr sz="4100" b="1">
          <a:solidFill>
            <a:schemeClr val="tx2"/>
          </a:solidFill>
          <a:latin typeface="Lucida Sans Unicode" pitchFamily="-110" charset="0"/>
          <a:ea typeface="ＭＳ Ｐゴシック" pitchFamily="-110" charset="-128"/>
          <a:cs typeface="ＭＳ Ｐゴシック" pitchFamily="-110" charset="-128"/>
        </a:defRPr>
      </a:lvl2pPr>
      <a:lvl3pPr algn="l" rtl="0" eaLnBrk="0" fontAlgn="base" hangingPunct="0">
        <a:spcBef>
          <a:spcPct val="0"/>
        </a:spcBef>
        <a:spcAft>
          <a:spcPct val="0"/>
        </a:spcAft>
        <a:defRPr sz="4100" b="1">
          <a:solidFill>
            <a:schemeClr val="tx2"/>
          </a:solidFill>
          <a:latin typeface="Lucida Sans Unicode" pitchFamily="-110" charset="0"/>
          <a:ea typeface="ＭＳ Ｐゴシック" pitchFamily="-110" charset="-128"/>
          <a:cs typeface="ＭＳ Ｐゴシック" pitchFamily="-110" charset="-128"/>
        </a:defRPr>
      </a:lvl3pPr>
      <a:lvl4pPr algn="l" rtl="0" eaLnBrk="0" fontAlgn="base" hangingPunct="0">
        <a:spcBef>
          <a:spcPct val="0"/>
        </a:spcBef>
        <a:spcAft>
          <a:spcPct val="0"/>
        </a:spcAft>
        <a:defRPr sz="4100" b="1">
          <a:solidFill>
            <a:schemeClr val="tx2"/>
          </a:solidFill>
          <a:latin typeface="Lucida Sans Unicode" pitchFamily="-110" charset="0"/>
          <a:ea typeface="ＭＳ Ｐゴシック" pitchFamily="-110" charset="-128"/>
          <a:cs typeface="ＭＳ Ｐゴシック" pitchFamily="-110" charset="-128"/>
        </a:defRPr>
      </a:lvl4pPr>
      <a:lvl5pPr algn="l" rtl="0" eaLnBrk="0" fontAlgn="base" hangingPunct="0">
        <a:spcBef>
          <a:spcPct val="0"/>
        </a:spcBef>
        <a:spcAft>
          <a:spcPct val="0"/>
        </a:spcAft>
        <a:defRPr sz="4100" b="1">
          <a:solidFill>
            <a:schemeClr val="tx2"/>
          </a:solidFill>
          <a:latin typeface="Lucida Sans Unicode" pitchFamily="-110" charset="0"/>
          <a:ea typeface="ＭＳ Ｐゴシック" pitchFamily="-110" charset="-128"/>
          <a:cs typeface="ＭＳ Ｐゴシック" pitchFamily="-110" charset="-128"/>
        </a:defRPr>
      </a:lvl5pPr>
      <a:lvl6pPr marL="457200" algn="l" rtl="0" fontAlgn="base">
        <a:spcBef>
          <a:spcPct val="0"/>
        </a:spcBef>
        <a:spcAft>
          <a:spcPct val="0"/>
        </a:spcAft>
        <a:defRPr sz="4100" b="1">
          <a:solidFill>
            <a:schemeClr val="tx2"/>
          </a:solidFill>
          <a:latin typeface="Lucida Sans Unicode" pitchFamily="-110" charset="0"/>
          <a:ea typeface="ＭＳ Ｐゴシック" pitchFamily="-110" charset="-128"/>
          <a:cs typeface="ＭＳ Ｐゴシック" pitchFamily="-110" charset="-128"/>
        </a:defRPr>
      </a:lvl6pPr>
      <a:lvl7pPr marL="914400" algn="l" rtl="0" fontAlgn="base">
        <a:spcBef>
          <a:spcPct val="0"/>
        </a:spcBef>
        <a:spcAft>
          <a:spcPct val="0"/>
        </a:spcAft>
        <a:defRPr sz="4100" b="1">
          <a:solidFill>
            <a:schemeClr val="tx2"/>
          </a:solidFill>
          <a:latin typeface="Lucida Sans Unicode" pitchFamily="-110" charset="0"/>
          <a:ea typeface="ＭＳ Ｐゴシック" pitchFamily="-110" charset="-128"/>
          <a:cs typeface="ＭＳ Ｐゴシック" pitchFamily="-110" charset="-128"/>
        </a:defRPr>
      </a:lvl7pPr>
      <a:lvl8pPr marL="1371600" algn="l" rtl="0" fontAlgn="base">
        <a:spcBef>
          <a:spcPct val="0"/>
        </a:spcBef>
        <a:spcAft>
          <a:spcPct val="0"/>
        </a:spcAft>
        <a:defRPr sz="4100" b="1">
          <a:solidFill>
            <a:schemeClr val="tx2"/>
          </a:solidFill>
          <a:latin typeface="Lucida Sans Unicode" pitchFamily="-110" charset="0"/>
          <a:ea typeface="ＭＳ Ｐゴシック" pitchFamily="-110" charset="-128"/>
          <a:cs typeface="ＭＳ Ｐゴシック" pitchFamily="-110" charset="-128"/>
        </a:defRPr>
      </a:lvl8pPr>
      <a:lvl9pPr marL="1828800" algn="l" rtl="0" fontAlgn="base">
        <a:spcBef>
          <a:spcPct val="0"/>
        </a:spcBef>
        <a:spcAft>
          <a:spcPct val="0"/>
        </a:spcAft>
        <a:defRPr sz="4100" b="1">
          <a:solidFill>
            <a:schemeClr val="tx2"/>
          </a:solidFill>
          <a:latin typeface="Lucida Sans Unicode" pitchFamily="-110" charset="0"/>
          <a:ea typeface="ＭＳ Ｐゴシック" pitchFamily="-110" charset="-128"/>
          <a:cs typeface="ＭＳ Ｐゴシック" pitchFamily="-110" charset="-128"/>
        </a:defRPr>
      </a:lvl9pPr>
    </p:titleStyle>
    <p:bodyStyle>
      <a:lvl1pPr marL="365125" indent="-255588" algn="l" rtl="0" eaLnBrk="0" fontAlgn="base" hangingPunct="0">
        <a:spcBef>
          <a:spcPts val="400"/>
        </a:spcBef>
        <a:spcAft>
          <a:spcPct val="0"/>
        </a:spcAft>
        <a:buClr>
          <a:schemeClr val="accent1"/>
        </a:buClr>
        <a:buSzPct val="68000"/>
        <a:buFont typeface="Wingdings 3" pitchFamily="2" charset="2"/>
        <a:buChar char=""/>
        <a:defRPr sz="2700" kern="1200">
          <a:solidFill>
            <a:schemeClr val="tx1"/>
          </a:solidFill>
          <a:latin typeface="+mn-lt"/>
          <a:ea typeface="ＭＳ Ｐゴシック" pitchFamily="-110" charset="-128"/>
          <a:cs typeface="ＭＳ Ｐゴシック" pitchFamily="-110" charset="-128"/>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ＭＳ Ｐゴシック" pitchFamily="-110" charset="-128"/>
          <a:cs typeface="+mn-cs"/>
        </a:defRPr>
      </a:lvl2pPr>
      <a:lvl3pPr marL="858838" indent="-228600" algn="l" rtl="0" eaLnBrk="0" fontAlgn="base" hangingPunct="0">
        <a:spcBef>
          <a:spcPts val="350"/>
        </a:spcBef>
        <a:spcAft>
          <a:spcPct val="0"/>
        </a:spcAft>
        <a:buClr>
          <a:schemeClr val="accent2"/>
        </a:buClr>
        <a:buSzPct val="100000"/>
        <a:buFont typeface="Wingdings 2" pitchFamily="2" charset="2"/>
        <a:buChar char=""/>
        <a:defRPr sz="2100" kern="1200">
          <a:solidFill>
            <a:schemeClr val="tx1"/>
          </a:solidFill>
          <a:latin typeface="+mn-lt"/>
          <a:ea typeface="ＭＳ Ｐゴシック" pitchFamily="-110" charset="-128"/>
          <a:cs typeface="+mn-cs"/>
        </a:defRPr>
      </a:lvl3pPr>
      <a:lvl4pPr marL="1143000" indent="-228600" algn="l" rtl="0" eaLnBrk="0" fontAlgn="base" hangingPunct="0">
        <a:spcBef>
          <a:spcPts val="350"/>
        </a:spcBef>
        <a:spcAft>
          <a:spcPct val="0"/>
        </a:spcAft>
        <a:buClr>
          <a:schemeClr val="accent2"/>
        </a:buClr>
        <a:buFont typeface="Wingdings 2" pitchFamily="2" charset="2"/>
        <a:buChar char=""/>
        <a:defRPr sz="1900" kern="1200">
          <a:solidFill>
            <a:schemeClr val="tx1"/>
          </a:solidFill>
          <a:latin typeface="+mn-lt"/>
          <a:ea typeface="ＭＳ Ｐゴシック" pitchFamily="-110" charset="-128"/>
          <a:cs typeface="+mn-cs"/>
        </a:defRPr>
      </a:lvl4pPr>
      <a:lvl5pPr marL="1371600" indent="-228600" algn="l" rtl="0" eaLnBrk="0" fontAlgn="base" hangingPunct="0">
        <a:spcBef>
          <a:spcPts val="350"/>
        </a:spcBef>
        <a:spcAft>
          <a:spcPct val="0"/>
        </a:spcAft>
        <a:buClr>
          <a:schemeClr val="accent2"/>
        </a:buClr>
        <a:buFont typeface="Wingdings 2" pitchFamily="2" charset="2"/>
        <a:buChar char=""/>
        <a:defRPr sz="2000" kern="1200">
          <a:solidFill>
            <a:schemeClr val="tx1"/>
          </a:solidFill>
          <a:latin typeface="+mn-lt"/>
          <a:ea typeface="ＭＳ Ｐゴシック" pitchFamily="-110"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Users\macuser\Downloads\Tapping%20Trees%20for%20Vermont%20Maple%20Sap.mp4" TargetMode="External"/><Relationship Id="rId1" Type="http://schemas.microsoft.com/office/2007/relationships/media" Target="\Users\macuser\Downloads\Tapping%20Trees%20for%20Vermont%20Maple%20Sap.mp4" TargetMode="External"/><Relationship Id="rId5" Type="http://schemas.openxmlformats.org/officeDocument/2006/relationships/hyperlink" Target="http://www.youtube.com/watch?v=XnRXXhvDCZM" TargetMode="Externa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a:extLst>
              <a:ext uri="{FF2B5EF4-FFF2-40B4-BE49-F238E27FC236}">
                <a16:creationId xmlns:a16="http://schemas.microsoft.com/office/drawing/2014/main" id="{057D886E-E7D0-984B-82BF-75D4C2E06E07}"/>
              </a:ext>
            </a:extLst>
          </p:cNvPr>
          <p:cNvSpPr txBox="1">
            <a:spLocks noChangeArrowheads="1"/>
          </p:cNvSpPr>
          <p:nvPr/>
        </p:nvSpPr>
        <p:spPr bwMode="auto">
          <a:xfrm>
            <a:off x="609600" y="2286000"/>
            <a:ext cx="76358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600" b="1" dirty="0"/>
              <a:t>Maple Syrup’s Connection to Climate Change</a:t>
            </a:r>
            <a:endParaRPr lang="en-US" altLang="en-US" sz="2400" dirty="0">
              <a:latin typeface="Courier" pitchFamily="2" charset="0"/>
            </a:endParaRPr>
          </a:p>
        </p:txBody>
      </p:sp>
      <p:sp>
        <p:nvSpPr>
          <p:cNvPr id="2" name="Content Placeholder 1">
            <a:extLst>
              <a:ext uri="{FF2B5EF4-FFF2-40B4-BE49-F238E27FC236}">
                <a16:creationId xmlns:a16="http://schemas.microsoft.com/office/drawing/2014/main" id="{65BE3C87-96D7-ED45-A497-83E0FBA32932}"/>
              </a:ext>
            </a:extLst>
          </p:cNvPr>
          <p:cNvSpPr>
            <a:spLocks noGrp="1"/>
          </p:cNvSpPr>
          <p:nvPr>
            <p:ph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a:extLst>
              <a:ext uri="{FF2B5EF4-FFF2-40B4-BE49-F238E27FC236}">
                <a16:creationId xmlns:a16="http://schemas.microsoft.com/office/drawing/2014/main" id="{73246E8C-9CB2-C544-9003-20AB8F9C82D9}"/>
              </a:ext>
            </a:extLst>
          </p:cNvPr>
          <p:cNvSpPr>
            <a:spLocks noGrp="1"/>
          </p:cNvSpPr>
          <p:nvPr>
            <p:ph type="body" idx="1"/>
          </p:nvPr>
        </p:nvSpPr>
        <p:spPr>
          <a:xfrm>
            <a:off x="457200" y="304800"/>
            <a:ext cx="8229600" cy="5702300"/>
          </a:xfrm>
        </p:spPr>
        <p:txBody>
          <a:bodyPr/>
          <a:lstStyle/>
          <a:p>
            <a:pPr marL="114300" indent="-4763">
              <a:lnSpc>
                <a:spcPct val="90000"/>
              </a:lnSpc>
              <a:buFont typeface="Wingdings 3" pitchFamily="2" charset="2"/>
              <a:buNone/>
            </a:pPr>
            <a:r>
              <a:rPr lang="en-US" altLang="en-US" sz="2400">
                <a:latin typeface="Arial" panose="020B0604020202020204" pitchFamily="34" charset="0"/>
                <a:ea typeface="ＭＳ Ｐゴシック" panose="020B0600070205080204" pitchFamily="34" charset="-128"/>
              </a:rPr>
              <a:t>Maple sugar producers have kept records (data) for over 50 years. Here are some of the facts gathered:</a:t>
            </a:r>
          </a:p>
          <a:p>
            <a:pPr marL="114300" indent="-4763">
              <a:lnSpc>
                <a:spcPct val="90000"/>
              </a:lnSpc>
              <a:buFont typeface="Wingdings 3" pitchFamily="2" charset="2"/>
              <a:buNone/>
            </a:pPr>
            <a:r>
              <a:rPr lang="en-US" altLang="en-US" sz="2400">
                <a:latin typeface="Arial" panose="020B0604020202020204" pitchFamily="34" charset="0"/>
                <a:ea typeface="ＭＳ Ｐゴシック" panose="020B0600070205080204" pitchFamily="34" charset="-128"/>
              </a:rPr>
              <a:t> </a:t>
            </a:r>
          </a:p>
          <a:p>
            <a:pPr marL="114300" indent="-4763">
              <a:lnSpc>
                <a:spcPct val="90000"/>
              </a:lnSpc>
            </a:pPr>
            <a:r>
              <a:rPr lang="en-US" altLang="en-US" sz="2000">
                <a:latin typeface="Arial" panose="020B0604020202020204" pitchFamily="34" charset="0"/>
                <a:ea typeface="ＭＳ Ｐゴシック" panose="020B0600070205080204" pitchFamily="34" charset="-128"/>
              </a:rPr>
              <a:t>The Maple Syrup season is starting three weeks earlier and ending two weeks sooner.</a:t>
            </a:r>
          </a:p>
          <a:p>
            <a:pPr marL="114300" indent="-4763">
              <a:lnSpc>
                <a:spcPct val="90000"/>
              </a:lnSpc>
            </a:pPr>
            <a:r>
              <a:rPr lang="en-US" altLang="en-US" sz="2000">
                <a:latin typeface="Arial" panose="020B0604020202020204" pitchFamily="34" charset="0"/>
                <a:ea typeface="ＭＳ Ｐゴシック" panose="020B0600070205080204" pitchFamily="34" charset="-128"/>
              </a:rPr>
              <a:t>Scientists are predicting the New England area maple sugaring tradition will end by the century</a:t>
            </a:r>
            <a:r>
              <a:rPr lang="en-US" altLang="en-US" sz="2000">
                <a:ea typeface="ＭＳ Ｐゴシック" panose="020B0600070205080204" pitchFamily="34" charset="-128"/>
              </a:rPr>
              <a:t>’</a:t>
            </a:r>
            <a:r>
              <a:rPr lang="en-US" altLang="en-US" sz="2000">
                <a:latin typeface="Arial" panose="020B0604020202020204" pitchFamily="34" charset="0"/>
                <a:ea typeface="ＭＳ Ｐゴシック" panose="020B0600070205080204" pitchFamily="34" charset="-128"/>
              </a:rPr>
              <a:t>s end.</a:t>
            </a:r>
          </a:p>
          <a:p>
            <a:pPr marL="114300" indent="-4763">
              <a:lnSpc>
                <a:spcPct val="90000"/>
              </a:lnSpc>
            </a:pPr>
            <a:r>
              <a:rPr lang="en-US" altLang="en-US" sz="2000">
                <a:latin typeface="Arial" panose="020B0604020202020204" pitchFamily="34" charset="0"/>
                <a:ea typeface="ＭＳ Ｐゴシック" panose="020B0600070205080204" pitchFamily="34" charset="-128"/>
              </a:rPr>
              <a:t>The proper condition to get the maple syrup sap to flow properly depends on freezing nights followed by warm days in late winter.</a:t>
            </a:r>
          </a:p>
          <a:p>
            <a:pPr marL="114300" indent="-4763">
              <a:lnSpc>
                <a:spcPct val="90000"/>
              </a:lnSpc>
            </a:pPr>
            <a:r>
              <a:rPr lang="en-US" altLang="en-US" sz="2000">
                <a:latin typeface="Arial" panose="020B0604020202020204" pitchFamily="34" charset="0"/>
                <a:ea typeface="ＭＳ Ｐゴシック" panose="020B0600070205080204" pitchFamily="34" charset="-128"/>
              </a:rPr>
              <a:t>At one time maple sugar farmers could use buckets to collect the syrup. Today, with a shorter season, they had to become innovative and now use tubes for collection.</a:t>
            </a:r>
          </a:p>
          <a:p>
            <a:pPr marL="114300" indent="-4763">
              <a:lnSpc>
                <a:spcPct val="90000"/>
              </a:lnSpc>
            </a:pPr>
            <a:r>
              <a:rPr lang="en-US" altLang="en-US" sz="2000">
                <a:latin typeface="Arial" panose="020B0604020202020204" pitchFamily="34" charset="0"/>
                <a:ea typeface="ＭＳ Ｐゴシック" panose="020B0600070205080204" pitchFamily="34" charset="-128"/>
              </a:rPr>
              <a:t>The sugar maple tree flows sap from late February to early March depending on its geographic location and day/night temperature differences.</a:t>
            </a:r>
          </a:p>
          <a:p>
            <a:pPr marL="114300" indent="-4763">
              <a:lnSpc>
                <a:spcPct val="90000"/>
              </a:lnSpc>
            </a:pPr>
            <a:r>
              <a:rPr lang="en-US" altLang="en-US" sz="2000">
                <a:latin typeface="Arial" panose="020B0604020202020204" pitchFamily="34" charset="0"/>
                <a:ea typeface="ＭＳ Ｐゴシック" panose="020B0600070205080204" pitchFamily="34" charset="-128"/>
              </a:rPr>
              <a:t>To get the sap, a tree must be </a:t>
            </a:r>
            <a:r>
              <a:rPr lang="en-US" altLang="en-US" sz="2000">
                <a:ea typeface="ＭＳ Ｐゴシック" panose="020B0600070205080204" pitchFamily="34" charset="-128"/>
              </a:rPr>
              <a:t>“</a:t>
            </a:r>
            <a:r>
              <a:rPr lang="en-US" altLang="en-US" sz="2000">
                <a:latin typeface="Arial" panose="020B0604020202020204" pitchFamily="34" charset="0"/>
                <a:ea typeface="ＭＳ Ｐゴシック" panose="020B0600070205080204" pitchFamily="34" charset="-128"/>
              </a:rPr>
              <a:t>tapped</a:t>
            </a:r>
            <a:r>
              <a:rPr lang="en-US" altLang="en-US" sz="2000">
                <a:ea typeface="ＭＳ Ｐゴシック" panose="020B0600070205080204" pitchFamily="34" charset="-128"/>
              </a:rPr>
              <a:t>”</a:t>
            </a:r>
            <a:r>
              <a:rPr lang="en-US" altLang="en-US" sz="2000">
                <a:latin typeface="Arial" panose="020B0604020202020204" pitchFamily="34" charset="0"/>
                <a:ea typeface="ＭＳ Ｐゴシック" panose="020B0600070205080204" pitchFamily="34" charset="-128"/>
              </a:rPr>
              <a:t> with a spigot or tube.</a:t>
            </a:r>
          </a:p>
          <a:p>
            <a:pPr marL="114300" indent="-4763">
              <a:lnSpc>
                <a:spcPct val="90000"/>
              </a:lnSpc>
            </a:pPr>
            <a:r>
              <a:rPr lang="en-US" altLang="en-US" sz="2000">
                <a:latin typeface="Arial" panose="020B0604020202020204" pitchFamily="34" charset="0"/>
                <a:ea typeface="ＭＳ Ｐゴシック" panose="020B0600070205080204" pitchFamily="34" charset="-128"/>
              </a:rPr>
              <a:t>As little as two degrees warmer temperature could make the difference on how much sap will flow.</a:t>
            </a:r>
            <a:endParaRPr lang="en-US" altLang="en-US" sz="2400">
              <a:latin typeface="Arial" panose="020B0604020202020204" pitchFamily="34" charset="0"/>
              <a:ea typeface="ＭＳ Ｐゴシック" panose="020B0600070205080204" pitchFamily="34" charset="-128"/>
            </a:endParaRPr>
          </a:p>
          <a:p>
            <a:pPr marL="114300" indent="-4763">
              <a:lnSpc>
                <a:spcPct val="90000"/>
              </a:lnSpc>
            </a:pPr>
            <a:endParaRPr lang="en-US" altLang="en-US" sz="2300">
              <a:ea typeface="ＭＳ Ｐゴシック" panose="020B0600070205080204"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5">
            <a:extLst>
              <a:ext uri="{FF2B5EF4-FFF2-40B4-BE49-F238E27FC236}">
                <a16:creationId xmlns:a16="http://schemas.microsoft.com/office/drawing/2014/main" id="{138D5DE5-57CA-8942-85C7-2EB76CB949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590800"/>
            <a:ext cx="2332038"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a:extLst>
              <a:ext uri="{FF2B5EF4-FFF2-40B4-BE49-F238E27FC236}">
                <a16:creationId xmlns:a16="http://schemas.microsoft.com/office/drawing/2014/main" id="{DCA1220B-5E45-EA4A-A31C-E0B612377A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495800"/>
            <a:ext cx="28654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7">
            <a:extLst>
              <a:ext uri="{FF2B5EF4-FFF2-40B4-BE49-F238E27FC236}">
                <a16:creationId xmlns:a16="http://schemas.microsoft.com/office/drawing/2014/main" id="{1CAF3D6B-59A1-2845-8EAC-B88FDB4D5D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71600"/>
            <a:ext cx="4832350"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ED230176-DB84-C84E-AFBB-341537C31AF8}"/>
              </a:ext>
            </a:extLst>
          </p:cNvPr>
          <p:cNvSpPr>
            <a:spLocks noChangeArrowheads="1"/>
          </p:cNvSpPr>
          <p:nvPr>
            <p:ph type="title"/>
          </p:nvPr>
        </p:nvSpPr>
        <p:spPr bwMode="auto">
          <a:xfrm>
            <a:off x="457200" y="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ea typeface="ＭＳ Ｐゴシック" panose="020B0600070205080204" pitchFamily="34" charset="-128"/>
              </a:rPr>
              <a:t>Maple Syrup Vocabulary</a:t>
            </a:r>
          </a:p>
        </p:txBody>
      </p:sp>
      <p:sp>
        <p:nvSpPr>
          <p:cNvPr id="66563" name="Rectangle 3">
            <a:extLst>
              <a:ext uri="{FF2B5EF4-FFF2-40B4-BE49-F238E27FC236}">
                <a16:creationId xmlns:a16="http://schemas.microsoft.com/office/drawing/2014/main" id="{180FC063-273A-1541-A909-F8B682D3309B}"/>
              </a:ext>
            </a:extLst>
          </p:cNvPr>
          <p:cNvSpPr>
            <a:spLocks noGrp="1"/>
          </p:cNvSpPr>
          <p:nvPr>
            <p:ph type="body" idx="1"/>
          </p:nvPr>
        </p:nvSpPr>
        <p:spPr>
          <a:xfrm>
            <a:off x="457200" y="1143000"/>
            <a:ext cx="8229600" cy="4864100"/>
          </a:xfrm>
        </p:spPr>
        <p:txBody>
          <a:bodyPr/>
          <a:lstStyle/>
          <a:p>
            <a:pPr>
              <a:lnSpc>
                <a:spcPct val="90000"/>
              </a:lnSpc>
            </a:pPr>
            <a:r>
              <a:rPr lang="en-US" altLang="en-US" sz="2300" b="1" dirty="0">
                <a:solidFill>
                  <a:srgbClr val="000000"/>
                </a:solidFill>
                <a:latin typeface="Arial" panose="020B0604020202020204" pitchFamily="34" charset="0"/>
                <a:ea typeface="ＭＳ Ｐゴシック" panose="020B0600070205080204" pitchFamily="34" charset="-128"/>
              </a:rPr>
              <a:t>temperature:</a:t>
            </a:r>
            <a:r>
              <a:rPr lang="en-US" altLang="en-US" sz="2300" dirty="0">
                <a:solidFill>
                  <a:srgbClr val="000000"/>
                </a:solidFill>
                <a:latin typeface="Arial" panose="020B0604020202020204" pitchFamily="34" charset="0"/>
                <a:ea typeface="ＭＳ Ｐゴシック" panose="020B0600070205080204" pitchFamily="34" charset="-128"/>
              </a:rPr>
              <a:t> how hot or cold something is</a:t>
            </a:r>
          </a:p>
          <a:p>
            <a:pPr>
              <a:lnSpc>
                <a:spcPct val="90000"/>
              </a:lnSpc>
            </a:pPr>
            <a:r>
              <a:rPr lang="en-US" altLang="en-US" sz="2300" b="1" dirty="0">
                <a:solidFill>
                  <a:srgbClr val="000000"/>
                </a:solidFill>
                <a:latin typeface="Arial" panose="020B0604020202020204" pitchFamily="34" charset="0"/>
                <a:ea typeface="ＭＳ Ｐゴシック" panose="020B0600070205080204" pitchFamily="34" charset="-128"/>
              </a:rPr>
              <a:t>precipitation:</a:t>
            </a:r>
            <a:r>
              <a:rPr lang="en-US" altLang="en-US" sz="2300" dirty="0">
                <a:solidFill>
                  <a:srgbClr val="000000"/>
                </a:solidFill>
                <a:latin typeface="Arial" panose="020B0604020202020204" pitchFamily="34" charset="0"/>
                <a:ea typeface="ＭＳ Ｐゴシック" panose="020B0600070205080204" pitchFamily="34" charset="-128"/>
              </a:rPr>
              <a:t> water falling from the clouds like rain or snow</a:t>
            </a:r>
          </a:p>
          <a:p>
            <a:pPr>
              <a:lnSpc>
                <a:spcPct val="90000"/>
              </a:lnSpc>
            </a:pPr>
            <a:r>
              <a:rPr lang="en-US" altLang="en-US" sz="2300" b="1" dirty="0">
                <a:solidFill>
                  <a:srgbClr val="000000"/>
                </a:solidFill>
                <a:latin typeface="Arial" panose="020B0604020202020204" pitchFamily="34" charset="0"/>
                <a:ea typeface="ＭＳ Ｐゴシック" panose="020B0600070205080204" pitchFamily="34" charset="-128"/>
              </a:rPr>
              <a:t>graph:</a:t>
            </a:r>
            <a:r>
              <a:rPr lang="en-US" altLang="en-US" sz="2300" dirty="0">
                <a:solidFill>
                  <a:srgbClr val="000000"/>
                </a:solidFill>
                <a:latin typeface="Arial" panose="020B0604020202020204" pitchFamily="34" charset="0"/>
                <a:ea typeface="ＭＳ Ｐゴシック" panose="020B0600070205080204" pitchFamily="34" charset="-128"/>
              </a:rPr>
              <a:t> mathematical way to show connections between information</a:t>
            </a:r>
          </a:p>
          <a:p>
            <a:pPr>
              <a:lnSpc>
                <a:spcPct val="90000"/>
              </a:lnSpc>
            </a:pPr>
            <a:r>
              <a:rPr lang="en-US" altLang="en-US" sz="2300" b="1" dirty="0">
                <a:solidFill>
                  <a:srgbClr val="000000"/>
                </a:solidFill>
                <a:latin typeface="Arial" panose="020B0604020202020204" pitchFamily="34" charset="0"/>
                <a:ea typeface="ＭＳ Ｐゴシック" panose="020B0600070205080204" pitchFamily="34" charset="-128"/>
              </a:rPr>
              <a:t>tapping:</a:t>
            </a:r>
            <a:r>
              <a:rPr lang="en-US" altLang="en-US" sz="2300" dirty="0">
                <a:solidFill>
                  <a:srgbClr val="000000"/>
                </a:solidFill>
                <a:latin typeface="Arial" panose="020B0604020202020204" pitchFamily="34" charset="0"/>
                <a:ea typeface="ＭＳ Ｐゴシック" panose="020B0600070205080204" pitchFamily="34" charset="-128"/>
              </a:rPr>
              <a:t> putting a tube in a maple tree so the sap will drip out</a:t>
            </a:r>
          </a:p>
          <a:p>
            <a:pPr>
              <a:lnSpc>
                <a:spcPct val="90000"/>
              </a:lnSpc>
            </a:pPr>
            <a:r>
              <a:rPr lang="en-US" altLang="en-US" sz="2300" b="1" dirty="0" err="1">
                <a:solidFill>
                  <a:srgbClr val="000000"/>
                </a:solidFill>
                <a:latin typeface="Arial" panose="020B0604020202020204" pitchFamily="34" charset="0"/>
                <a:ea typeface="ＭＳ Ｐゴシック" panose="020B0600070205080204" pitchFamily="34" charset="-128"/>
              </a:rPr>
              <a:t>climograph</a:t>
            </a:r>
            <a:r>
              <a:rPr lang="en-US" altLang="en-US" sz="2300" b="1" dirty="0">
                <a:solidFill>
                  <a:srgbClr val="000000"/>
                </a:solidFill>
                <a:latin typeface="Arial" panose="020B0604020202020204" pitchFamily="34" charset="0"/>
                <a:ea typeface="ＭＳ Ｐゴシック" panose="020B0600070205080204" pitchFamily="34" charset="-128"/>
              </a:rPr>
              <a:t>:</a:t>
            </a:r>
            <a:r>
              <a:rPr lang="en-US" altLang="en-US" sz="2300" dirty="0">
                <a:solidFill>
                  <a:srgbClr val="000000"/>
                </a:solidFill>
                <a:latin typeface="Arial" panose="020B0604020202020204" pitchFamily="34" charset="0"/>
                <a:ea typeface="ＭＳ Ｐゴシック" panose="020B0600070205080204" pitchFamily="34" charset="-128"/>
              </a:rPr>
              <a:t> a graph that shows precipitation and temperature over a long time</a:t>
            </a:r>
          </a:p>
          <a:p>
            <a:pPr>
              <a:lnSpc>
                <a:spcPct val="90000"/>
              </a:lnSpc>
            </a:pPr>
            <a:r>
              <a:rPr lang="en-US" altLang="en-US" sz="2300" b="1" dirty="0">
                <a:solidFill>
                  <a:srgbClr val="000000"/>
                </a:solidFill>
                <a:latin typeface="Arial" panose="020B0604020202020204" pitchFamily="34" charset="0"/>
                <a:ea typeface="ＭＳ Ｐゴシック" panose="020B0600070205080204" pitchFamily="34" charset="-128"/>
              </a:rPr>
              <a:t>sap: </a:t>
            </a:r>
            <a:r>
              <a:rPr lang="en-US" altLang="en-US" sz="2300" dirty="0">
                <a:solidFill>
                  <a:srgbClr val="000000"/>
                </a:solidFill>
                <a:latin typeface="Arial" panose="020B0604020202020204" pitchFamily="34" charset="0"/>
                <a:ea typeface="ＭＳ Ｐゴシック" panose="020B0600070205080204" pitchFamily="34" charset="-128"/>
              </a:rPr>
              <a:t>juice in a plant (like blood in a human)</a:t>
            </a:r>
          </a:p>
          <a:p>
            <a:pPr>
              <a:lnSpc>
                <a:spcPct val="90000"/>
              </a:lnSpc>
            </a:pPr>
            <a:r>
              <a:rPr lang="en-US" altLang="en-US" sz="2300" b="1" dirty="0">
                <a:solidFill>
                  <a:srgbClr val="000000"/>
                </a:solidFill>
                <a:latin typeface="Arial" panose="020B0604020202020204" pitchFamily="34" charset="0"/>
                <a:ea typeface="ＭＳ Ｐゴシック" panose="020B0600070205080204" pitchFamily="34" charset="-128"/>
              </a:rPr>
              <a:t>weather:</a:t>
            </a:r>
            <a:r>
              <a:rPr lang="en-US" altLang="en-US" sz="2300" dirty="0">
                <a:solidFill>
                  <a:srgbClr val="000000"/>
                </a:solidFill>
                <a:latin typeface="Arial" panose="020B0604020202020204" pitchFamily="34" charset="0"/>
                <a:ea typeface="ＭＳ Ｐゴシック" panose="020B0600070205080204" pitchFamily="34" charset="-128"/>
              </a:rPr>
              <a:t> the daily temperature and precipitation</a:t>
            </a:r>
          </a:p>
          <a:p>
            <a:pPr>
              <a:lnSpc>
                <a:spcPct val="90000"/>
              </a:lnSpc>
            </a:pPr>
            <a:r>
              <a:rPr lang="en-US" altLang="en-US" sz="2300" b="1" dirty="0">
                <a:solidFill>
                  <a:srgbClr val="000000"/>
                </a:solidFill>
                <a:latin typeface="Arial" panose="020B0604020202020204" pitchFamily="34" charset="0"/>
                <a:ea typeface="ＭＳ Ｐゴシック" panose="020B0600070205080204" pitchFamily="34" charset="-128"/>
              </a:rPr>
              <a:t>climate:</a:t>
            </a:r>
            <a:r>
              <a:rPr lang="en-US" altLang="en-US" sz="2300" dirty="0">
                <a:solidFill>
                  <a:srgbClr val="000000"/>
                </a:solidFill>
                <a:latin typeface="Arial" panose="020B0604020202020204" pitchFamily="34" charset="0"/>
                <a:ea typeface="ＭＳ Ｐゴシック" panose="020B0600070205080204" pitchFamily="34" charset="-128"/>
              </a:rPr>
              <a:t> average of the temperatures and precipitation of a place taken over many years</a:t>
            </a:r>
          </a:p>
          <a:p>
            <a:pPr>
              <a:lnSpc>
                <a:spcPct val="90000"/>
              </a:lnSpc>
            </a:pPr>
            <a:endParaRPr lang="en-US" altLang="en-US" sz="2300" dirty="0">
              <a:ea typeface="ＭＳ Ｐゴシック" panose="020B0600070205080204"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Content Placeholder 3" descr="completed_climatograph_1333224196.png">
            <a:extLst>
              <a:ext uri="{FF2B5EF4-FFF2-40B4-BE49-F238E27FC236}">
                <a16:creationId xmlns:a16="http://schemas.microsoft.com/office/drawing/2014/main" id="{8114F7BB-F304-2C45-9B57-E0BE3695009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2049463"/>
            <a:ext cx="7620000" cy="3389312"/>
          </a:xfrm>
        </p:spPr>
      </p:pic>
      <p:sp>
        <p:nvSpPr>
          <p:cNvPr id="32772" name="Rectangle 4">
            <a:extLst>
              <a:ext uri="{FF2B5EF4-FFF2-40B4-BE49-F238E27FC236}">
                <a16:creationId xmlns:a16="http://schemas.microsoft.com/office/drawing/2014/main" id="{3D2E5909-BC17-3D49-8C37-C31C957E4C5A}"/>
              </a:ext>
            </a:extLst>
          </p:cNvPr>
          <p:cNvSpPr>
            <a:spLocks noChangeArrowheads="1"/>
          </p:cNvSpPr>
          <p:nvPr/>
        </p:nvSpPr>
        <p:spPr bwMode="auto">
          <a:xfrm>
            <a:off x="609600" y="382588"/>
            <a:ext cx="80010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a:t>A climograph (climatograph) is used to show </a:t>
            </a:r>
          </a:p>
          <a:p>
            <a:r>
              <a:rPr lang="en-US" altLang="en-US" sz="2800" b="1"/>
              <a:t>the precipitation and temperature of a region.</a:t>
            </a:r>
          </a:p>
          <a:p>
            <a:r>
              <a:rPr lang="en-US" altLang="en-US" sz="2800" b="1"/>
              <a:t>Both sets of data are on the same graph.</a:t>
            </a:r>
          </a:p>
        </p:txBody>
      </p:sp>
      <p:sp>
        <p:nvSpPr>
          <p:cNvPr id="32773" name="Line 5">
            <a:extLst>
              <a:ext uri="{FF2B5EF4-FFF2-40B4-BE49-F238E27FC236}">
                <a16:creationId xmlns:a16="http://schemas.microsoft.com/office/drawing/2014/main" id="{C966171F-1F96-3944-B485-B0C647D2B7A8}"/>
              </a:ext>
            </a:extLst>
          </p:cNvPr>
          <p:cNvSpPr>
            <a:spLocks noChangeShapeType="1"/>
          </p:cNvSpPr>
          <p:nvPr/>
        </p:nvSpPr>
        <p:spPr bwMode="auto">
          <a:xfrm flipH="1" flipV="1">
            <a:off x="6324600" y="4724400"/>
            <a:ext cx="1447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4" name="Text Box 6">
            <a:extLst>
              <a:ext uri="{FF2B5EF4-FFF2-40B4-BE49-F238E27FC236}">
                <a16:creationId xmlns:a16="http://schemas.microsoft.com/office/drawing/2014/main" id="{21238724-FEFD-8745-BDEB-0DCA374957DC}"/>
              </a:ext>
            </a:extLst>
          </p:cNvPr>
          <p:cNvSpPr txBox="1">
            <a:spLocks noChangeArrowheads="1"/>
          </p:cNvSpPr>
          <p:nvPr/>
        </p:nvSpPr>
        <p:spPr bwMode="auto">
          <a:xfrm>
            <a:off x="7223125" y="5170488"/>
            <a:ext cx="946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Rainfall</a:t>
            </a:r>
          </a:p>
        </p:txBody>
      </p:sp>
      <p:sp>
        <p:nvSpPr>
          <p:cNvPr id="32775" name="Line 7">
            <a:extLst>
              <a:ext uri="{FF2B5EF4-FFF2-40B4-BE49-F238E27FC236}">
                <a16:creationId xmlns:a16="http://schemas.microsoft.com/office/drawing/2014/main" id="{C592ED0B-D5F7-D444-96A7-3EF417530660}"/>
              </a:ext>
            </a:extLst>
          </p:cNvPr>
          <p:cNvSpPr>
            <a:spLocks noChangeShapeType="1"/>
          </p:cNvSpPr>
          <p:nvPr/>
        </p:nvSpPr>
        <p:spPr bwMode="auto">
          <a:xfrm>
            <a:off x="1295400" y="2384425"/>
            <a:ext cx="21336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6" name="Text Box 8">
            <a:extLst>
              <a:ext uri="{FF2B5EF4-FFF2-40B4-BE49-F238E27FC236}">
                <a16:creationId xmlns:a16="http://schemas.microsoft.com/office/drawing/2014/main" id="{E5DE9FD8-1D48-9B4D-9B8F-CF4C7F8BAE81}"/>
              </a:ext>
            </a:extLst>
          </p:cNvPr>
          <p:cNvSpPr txBox="1">
            <a:spLocks noChangeArrowheads="1"/>
          </p:cNvSpPr>
          <p:nvPr/>
        </p:nvSpPr>
        <p:spPr bwMode="auto">
          <a:xfrm>
            <a:off x="669925" y="2017713"/>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Temperature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a:extLst>
              <a:ext uri="{FF2B5EF4-FFF2-40B4-BE49-F238E27FC236}">
                <a16:creationId xmlns:a16="http://schemas.microsoft.com/office/drawing/2014/main" id="{26F25B3D-08CB-EC44-AD80-4993E793F4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417638"/>
            <a:ext cx="1674813"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a:extLst>
              <a:ext uri="{FF2B5EF4-FFF2-40B4-BE49-F238E27FC236}">
                <a16:creationId xmlns:a16="http://schemas.microsoft.com/office/drawing/2014/main" id="{1959E7BA-E3FD-5A43-A2C4-D14857D6A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3544888"/>
            <a:ext cx="3225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a:extLst>
              <a:ext uri="{FF2B5EF4-FFF2-40B4-BE49-F238E27FC236}">
                <a16:creationId xmlns:a16="http://schemas.microsoft.com/office/drawing/2014/main" id="{1D7122D3-5B71-F74B-B529-214DE674DA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417638"/>
            <a:ext cx="2235200"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a:extLst>
              <a:ext uri="{FF2B5EF4-FFF2-40B4-BE49-F238E27FC236}">
                <a16:creationId xmlns:a16="http://schemas.microsoft.com/office/drawing/2014/main" id="{AA803C4D-36A8-D446-AA0A-3EE019371E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279900"/>
            <a:ext cx="18288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a:extLst>
              <a:ext uri="{FF2B5EF4-FFF2-40B4-BE49-F238E27FC236}">
                <a16:creationId xmlns:a16="http://schemas.microsoft.com/office/drawing/2014/main" id="{E889B7E1-36B1-5547-AC69-1D982F4567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1600200"/>
            <a:ext cx="22860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a:extLst>
              <a:ext uri="{FF2B5EF4-FFF2-40B4-BE49-F238E27FC236}">
                <a16:creationId xmlns:a16="http://schemas.microsoft.com/office/drawing/2014/main" id="{6184B256-654D-7C47-B420-A2C47548F1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4279900"/>
            <a:ext cx="16764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xt Box 9">
            <a:extLst>
              <a:ext uri="{FF2B5EF4-FFF2-40B4-BE49-F238E27FC236}">
                <a16:creationId xmlns:a16="http://schemas.microsoft.com/office/drawing/2014/main" id="{AC666492-C1FF-E64E-A669-241001B0C9C1}"/>
              </a:ext>
            </a:extLst>
          </p:cNvPr>
          <p:cNvSpPr txBox="1">
            <a:spLocks noChangeArrowheads="1"/>
          </p:cNvSpPr>
          <p:nvPr/>
        </p:nvSpPr>
        <p:spPr bwMode="auto">
          <a:xfrm>
            <a:off x="974725" y="141288"/>
            <a:ext cx="54308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Products made from maple syrup</a:t>
            </a:r>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a:extLst>
              <a:ext uri="{FF2B5EF4-FFF2-40B4-BE49-F238E27FC236}">
                <a16:creationId xmlns:a16="http://schemas.microsoft.com/office/drawing/2014/main" id="{F89C962D-7B94-064B-B88D-03ABE8FC5A97}"/>
              </a:ext>
            </a:extLst>
          </p:cNvPr>
          <p:cNvGraphicFramePr>
            <a:graphicFrameLocks noChangeAspect="1"/>
          </p:cNvGraphicFramePr>
          <p:nvPr/>
        </p:nvGraphicFramePr>
        <p:xfrm>
          <a:off x="1143000" y="228600"/>
          <a:ext cx="7158038" cy="6192838"/>
        </p:xfrm>
        <a:graphic>
          <a:graphicData uri="http://schemas.openxmlformats.org/presentationml/2006/ole">
            <mc:AlternateContent xmlns:mc="http://schemas.openxmlformats.org/markup-compatibility/2006">
              <mc:Choice xmlns:v="urn:schemas-microsoft-com:vml" Requires="v">
                <p:oleObj spid="_x0000_s25607" name="Document" r:id="rId3" imgW="12801600" imgH="11633200" progId="Word.Document.12">
                  <p:embed/>
                </p:oleObj>
              </mc:Choice>
              <mc:Fallback>
                <p:oleObj name="Document" r:id="rId3" imgW="12801600" imgH="11633200" progId="Word.Documen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28600"/>
                        <a:ext cx="7158038" cy="619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id="{8A5E56E9-D9E2-294A-A4F1-D6EFC3BB9442}"/>
              </a:ext>
            </a:extLst>
          </p:cNvPr>
          <p:cNvSpPr>
            <a:spLocks noGrp="1"/>
          </p:cNvSpPr>
          <p:nvPr>
            <p:ph idx="1"/>
          </p:nvPr>
        </p:nvSpPr>
        <p:spPr/>
        <p:txBody>
          <a:bodyPr/>
          <a:lstStyle/>
          <a:p>
            <a:pPr eaLnBrk="1" hangingPunct="1"/>
            <a:endParaRPr lang="en-US" altLang="en-US">
              <a:ea typeface="ＭＳ Ｐゴシック" panose="020B0600070205080204" pitchFamily="34" charset="-128"/>
            </a:endParaRPr>
          </a:p>
        </p:txBody>
      </p:sp>
      <p:sp>
        <p:nvSpPr>
          <p:cNvPr id="28674" name="Title 1">
            <a:extLst>
              <a:ext uri="{FF2B5EF4-FFF2-40B4-BE49-F238E27FC236}">
                <a16:creationId xmlns:a16="http://schemas.microsoft.com/office/drawing/2014/main" id="{680F5FBF-1F0E-7B4B-B287-CDEAF7E54DE6}"/>
              </a:ext>
            </a:extLst>
          </p:cNvPr>
          <p:cNvSpPr>
            <a:spLocks noGrp="1"/>
          </p:cNvSpPr>
          <p:nvPr>
            <p:ph type="title"/>
          </p:nvPr>
        </p:nvSpPr>
        <p:spPr/>
        <p:txBody>
          <a:bodyPr>
            <a:scene3d>
              <a:camera prst="orthographicFront"/>
              <a:lightRig rig="soft" dir="t"/>
            </a:scene3d>
          </a:bodyPr>
          <a:lstStyle/>
          <a:p>
            <a:pPr eaLnBrk="1" fontAlgn="auto" hangingPunct="1">
              <a:spcAft>
                <a:spcPts val="0"/>
              </a:spcAft>
              <a:defRPr/>
            </a:pPr>
            <a:r>
              <a:rPr lang="en-US"/>
              <a:t>Explore-New England Area</a:t>
            </a:r>
          </a:p>
        </p:txBody>
      </p:sp>
      <p:pic>
        <p:nvPicPr>
          <p:cNvPr id="26628" name="Picture 3">
            <a:extLst>
              <a:ext uri="{FF2B5EF4-FFF2-40B4-BE49-F238E27FC236}">
                <a16:creationId xmlns:a16="http://schemas.microsoft.com/office/drawing/2014/main" id="{EA5AA5F4-9FA1-934F-812A-FDEFA0F9AB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17638"/>
            <a:ext cx="8458200" cy="498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Tapping Trees for Vermont Maple Sap.mp4" descr="/Users/macuser/Downloads/Tapping Trees for Vermont Maple Sap.mp4">
            <a:hlinkClick r:id="" action="ppaction://media"/>
            <a:extLst>
              <a:ext uri="{FF2B5EF4-FFF2-40B4-BE49-F238E27FC236}">
                <a16:creationId xmlns:a16="http://schemas.microsoft.com/office/drawing/2014/main" id="{DFC6B783-6677-6B45-B1EC-835D91AC90CF}"/>
              </a:ext>
            </a:extLst>
          </p:cNvPr>
          <p:cNvPicPr>
            <a:picLocks noChangeAspect="1" noChangeArrowheads="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2362200" y="1828800"/>
            <a:ext cx="3886200"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a:extLst>
              <a:ext uri="{FF2B5EF4-FFF2-40B4-BE49-F238E27FC236}">
                <a16:creationId xmlns:a16="http://schemas.microsoft.com/office/drawing/2014/main" id="{0BE59C5A-18D1-C840-AA1E-1C6190F04B6B}"/>
              </a:ext>
            </a:extLst>
          </p:cNvPr>
          <p:cNvSpPr>
            <a:spLocks noChangeArrowheads="1"/>
          </p:cNvSpPr>
          <p:nvPr/>
        </p:nvSpPr>
        <p:spPr bwMode="auto">
          <a:xfrm>
            <a:off x="762000" y="4827588"/>
            <a:ext cx="7021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u="sng">
                <a:solidFill>
                  <a:srgbClr val="0000FF"/>
                </a:solidFill>
                <a:hlinkClick r:id="rId5"/>
              </a:rPr>
              <a:t>http://www.youtube.com/watch?v=XnRXXhvDCZM</a:t>
            </a:r>
            <a:endParaRPr lang="en-US" altLang="en-US" sz="2400" u="sng">
              <a:solidFill>
                <a:srgbClr val="0000FF"/>
              </a:solidFill>
            </a:endParaRPr>
          </a:p>
        </p:txBody>
      </p:sp>
      <p:sp>
        <p:nvSpPr>
          <p:cNvPr id="21508" name="Rectangle 4">
            <a:extLst>
              <a:ext uri="{FF2B5EF4-FFF2-40B4-BE49-F238E27FC236}">
                <a16:creationId xmlns:a16="http://schemas.microsoft.com/office/drawing/2014/main" id="{48256840-939A-E44D-9A6B-55491D5E9AFC}"/>
              </a:ext>
            </a:extLst>
          </p:cNvPr>
          <p:cNvSpPr>
            <a:spLocks noChangeArrowheads="1"/>
          </p:cNvSpPr>
          <p:nvPr/>
        </p:nvSpPr>
        <p:spPr bwMode="auto">
          <a:xfrm>
            <a:off x="457200" y="255588"/>
            <a:ext cx="8305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Write down what the landscape is like in the New England states while watching this movie.</a:t>
            </a:r>
            <a:endParaRPr lang="en-US" alt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50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1506"/>
                                        </p:tgtEl>
                                      </p:cBhvr>
                                    </p:cmd>
                                  </p:childTnLst>
                                </p:cTn>
                              </p:par>
                            </p:childTnLst>
                          </p:cTn>
                        </p:par>
                      </p:childTnLst>
                    </p:cTn>
                  </p:par>
                </p:childTnLst>
              </p:cTn>
              <p:nextCondLst>
                <p:cond evt="onClick" delay="0">
                  <p:tgtEl>
                    <p:spTgt spid="21506"/>
                  </p:tgtEl>
                </p:cond>
              </p:nextCondLst>
            </p:seq>
            <p:video>
              <p:cMediaNode vol="80000">
                <p:cTn id="7" fill="hold" display="0">
                  <p:stCondLst>
                    <p:cond delay="indefinite"/>
                  </p:stCondLst>
                </p:cTn>
                <p:tgtEl>
                  <p:spTgt spid="2150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4B118A-DDDC-4C4C-83A6-ED942B4B2E80}"/>
              </a:ext>
            </a:extLst>
          </p:cNvPr>
          <p:cNvSpPr>
            <a:spLocks noGrp="1"/>
          </p:cNvSpPr>
          <p:nvPr>
            <p:ph idx="4294967295"/>
          </p:nvPr>
        </p:nvSpPr>
        <p:spPr>
          <a:xfrm>
            <a:off x="0" y="1527175"/>
            <a:ext cx="8839200" cy="2679700"/>
          </a:xfrm>
        </p:spPr>
        <p:txBody>
          <a:bodyPr>
            <a:normAutofit/>
          </a:bodyPr>
          <a:lstStyle/>
          <a:p>
            <a:pPr eaLnBrk="1" hangingPunct="1">
              <a:lnSpc>
                <a:spcPct val="80000"/>
              </a:lnSpc>
              <a:buFont typeface="Arial" panose="020B0604020202020204" pitchFamily="34" charset="0"/>
              <a:buNone/>
            </a:pPr>
            <a:r>
              <a:rPr lang="en-US" altLang="en-US">
                <a:latin typeface="Arial" panose="020B0604020202020204" pitchFamily="34" charset="0"/>
                <a:ea typeface="ＭＳ Ｐゴシック" panose="020B0600070205080204" pitchFamily="34" charset="-128"/>
              </a:rPr>
              <a:t>   </a:t>
            </a:r>
            <a:r>
              <a:rPr lang="en-US" altLang="en-US" sz="2800">
                <a:latin typeface="Arial" panose="020B0604020202020204" pitchFamily="34" charset="0"/>
                <a:ea typeface="ＭＳ Ｐゴシック" panose="020B0600070205080204" pitchFamily="34" charset="-128"/>
              </a:rPr>
              <a:t>New England is located in the Northeastern corner of the United States consisting of Main, New Hampshire, Vermont, Massachusetts, Rhode Island and Connecticut.  The dominate trees in the New England area are Sugar and Red Maple.  They have a beautiful fall color, jagged coast line, mountains and rolling hills which makes it a great tourist area.</a:t>
            </a:r>
            <a:endParaRPr lang="en-US" altLang="en-US">
              <a:latin typeface="Arial" panose="020B0604020202020204" pitchFamily="34" charset="0"/>
              <a:ea typeface="ＭＳ Ｐゴシック" panose="020B0600070205080204" pitchFamily="34" charset="-128"/>
            </a:endParaRPr>
          </a:p>
          <a:p>
            <a:pPr eaLnBrk="1" hangingPunct="1">
              <a:lnSpc>
                <a:spcPct val="80000"/>
              </a:lnSpc>
              <a:buFont typeface="Arial" panose="020B0604020202020204" pitchFamily="34" charset="0"/>
              <a:buChar char="•"/>
            </a:pPr>
            <a:endParaRPr lang="en-US" altLang="en-US" sz="2100">
              <a:ea typeface="ＭＳ Ｐゴシック" panose="020B0600070205080204" pitchFamily="34" charset="-128"/>
            </a:endParaRPr>
          </a:p>
        </p:txBody>
      </p:sp>
      <p:pic>
        <p:nvPicPr>
          <p:cNvPr id="24580" name="Picture 3">
            <a:extLst>
              <a:ext uri="{FF2B5EF4-FFF2-40B4-BE49-F238E27FC236}">
                <a16:creationId xmlns:a16="http://schemas.microsoft.com/office/drawing/2014/main" id="{7000847B-CE3B-6C43-93B3-D6611DB483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343400"/>
            <a:ext cx="2789238"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4">
            <a:extLst>
              <a:ext uri="{FF2B5EF4-FFF2-40B4-BE49-F238E27FC236}">
                <a16:creationId xmlns:a16="http://schemas.microsoft.com/office/drawing/2014/main" id="{C4522539-9EB8-A543-8799-F0E6F13FF0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3763" y="4206875"/>
            <a:ext cx="21844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Rectangle 6">
            <a:extLst>
              <a:ext uri="{FF2B5EF4-FFF2-40B4-BE49-F238E27FC236}">
                <a16:creationId xmlns:a16="http://schemas.microsoft.com/office/drawing/2014/main" id="{FF4E3805-4715-BB45-8622-F4018771C8B3}"/>
              </a:ext>
            </a:extLst>
          </p:cNvPr>
          <p:cNvSpPr>
            <a:spLocks noChangeArrowheads="1"/>
          </p:cNvSpPr>
          <p:nvPr/>
        </p:nvSpPr>
        <p:spPr bwMode="auto">
          <a:xfrm>
            <a:off x="533400" y="304800"/>
            <a:ext cx="81232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a:t>Background Information on New England and the Maple Syrup Industry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4">
            <a:extLst>
              <a:ext uri="{FF2B5EF4-FFF2-40B4-BE49-F238E27FC236}">
                <a16:creationId xmlns:a16="http://schemas.microsoft.com/office/drawing/2014/main" id="{3720BC60-F804-FD43-9B2D-A66F27FFD708}"/>
              </a:ext>
            </a:extLst>
          </p:cNvPr>
          <p:cNvSpPr txBox="1">
            <a:spLocks noChangeArrowheads="1"/>
          </p:cNvSpPr>
          <p:nvPr/>
        </p:nvSpPr>
        <p:spPr bwMode="auto">
          <a:xfrm>
            <a:off x="304800" y="531813"/>
            <a:ext cx="8382000" cy="491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t>The New England area has four very distinct seasons: </a:t>
            </a:r>
          </a:p>
          <a:p>
            <a:pPr eaLnBrk="1" hangingPunct="1">
              <a:buFont typeface="Wingdings" pitchFamily="2" charset="2"/>
              <a:buChar char="§"/>
            </a:pPr>
            <a:r>
              <a:rPr lang="en-US" altLang="en-US" sz="2800"/>
              <a:t>Spring temperatures are usually wet with temperatures between 40-60 degrees.</a:t>
            </a:r>
          </a:p>
          <a:p>
            <a:pPr eaLnBrk="1" hangingPunct="1">
              <a:buFont typeface="Wingdings" pitchFamily="2" charset="2"/>
              <a:buChar char="§"/>
            </a:pPr>
            <a:r>
              <a:rPr lang="en-US" altLang="en-US" sz="2800"/>
              <a:t> Summers are somewhat humid and hot with thunderstorms usually between June-August.</a:t>
            </a:r>
          </a:p>
          <a:p>
            <a:pPr eaLnBrk="1" hangingPunct="1">
              <a:buFont typeface="Wingdings" pitchFamily="2" charset="2"/>
              <a:buChar char="§"/>
            </a:pPr>
            <a:r>
              <a:rPr lang="en-US" altLang="en-US" sz="2800"/>
              <a:t> Fall temperatures are usually 45-50 degrees.  The air is cool and crisp with peak beautiful foliage changes.</a:t>
            </a:r>
          </a:p>
          <a:p>
            <a:pPr eaLnBrk="1" hangingPunct="1">
              <a:buFont typeface="Wingdings" pitchFamily="2" charset="2"/>
              <a:buChar char="§"/>
            </a:pPr>
            <a:r>
              <a:rPr lang="en-US" altLang="en-US" sz="2800"/>
              <a:t>Winter climate average is 25 degree and it usually snows an average of 35 inches per year.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a:extLst>
              <a:ext uri="{FF2B5EF4-FFF2-40B4-BE49-F238E27FC236}">
                <a16:creationId xmlns:a16="http://schemas.microsoft.com/office/drawing/2014/main" id="{4FF40D3B-ACD8-FB41-A22B-89ECBA3B67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52413"/>
            <a:ext cx="5613400" cy="561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a:extLst>
              <a:ext uri="{FF2B5EF4-FFF2-40B4-BE49-F238E27FC236}">
                <a16:creationId xmlns:a16="http://schemas.microsoft.com/office/drawing/2014/main" id="{865AA7F1-73EF-164A-B2E9-16F5107766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80988"/>
            <a:ext cx="3276600"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
            <a:extLst>
              <a:ext uri="{FF2B5EF4-FFF2-40B4-BE49-F238E27FC236}">
                <a16:creationId xmlns:a16="http://schemas.microsoft.com/office/drawing/2014/main" id="{3B512F5E-81DF-5342-A25C-46D0462110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743200"/>
            <a:ext cx="3657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3">
            <a:extLst>
              <a:ext uri="{FF2B5EF4-FFF2-40B4-BE49-F238E27FC236}">
                <a16:creationId xmlns:a16="http://schemas.microsoft.com/office/drawing/2014/main" id="{35E7DC65-0CDB-0448-B5DA-23FEA282C4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80988"/>
            <a:ext cx="32766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a:extLst>
              <a:ext uri="{FF2B5EF4-FFF2-40B4-BE49-F238E27FC236}">
                <a16:creationId xmlns:a16="http://schemas.microsoft.com/office/drawing/2014/main" id="{04AE3F77-42BA-FD42-BD3C-79262CFA3B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286000"/>
            <a:ext cx="2514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Box 5">
            <a:extLst>
              <a:ext uri="{FF2B5EF4-FFF2-40B4-BE49-F238E27FC236}">
                <a16:creationId xmlns:a16="http://schemas.microsoft.com/office/drawing/2014/main" id="{F6C6E4E2-63D8-AA40-9132-EE4EE9DF6E84}"/>
              </a:ext>
            </a:extLst>
          </p:cNvPr>
          <p:cNvSpPr txBox="1">
            <a:spLocks noChangeArrowheads="1"/>
          </p:cNvSpPr>
          <p:nvPr/>
        </p:nvSpPr>
        <p:spPr bwMode="auto">
          <a:xfrm>
            <a:off x="1524000" y="1752600"/>
            <a:ext cx="84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alibri" panose="020F0502020204030204" pitchFamily="34" charset="0"/>
              </a:rPr>
              <a:t>Spring</a:t>
            </a:r>
          </a:p>
        </p:txBody>
      </p:sp>
      <p:sp>
        <p:nvSpPr>
          <p:cNvPr id="28679" name="TextBox 6">
            <a:extLst>
              <a:ext uri="{FF2B5EF4-FFF2-40B4-BE49-F238E27FC236}">
                <a16:creationId xmlns:a16="http://schemas.microsoft.com/office/drawing/2014/main" id="{F89389D0-3C0D-B143-9908-4073DA5E25D3}"/>
              </a:ext>
            </a:extLst>
          </p:cNvPr>
          <p:cNvSpPr txBox="1">
            <a:spLocks noChangeArrowheads="1"/>
          </p:cNvSpPr>
          <p:nvPr/>
        </p:nvSpPr>
        <p:spPr bwMode="auto">
          <a:xfrm>
            <a:off x="6324600" y="2122488"/>
            <a:ext cx="84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alibri" panose="020F0502020204030204" pitchFamily="34" charset="0"/>
              </a:rPr>
              <a:t>Winter</a:t>
            </a:r>
          </a:p>
        </p:txBody>
      </p:sp>
      <p:sp>
        <p:nvSpPr>
          <p:cNvPr id="28680" name="TextBox 7">
            <a:extLst>
              <a:ext uri="{FF2B5EF4-FFF2-40B4-BE49-F238E27FC236}">
                <a16:creationId xmlns:a16="http://schemas.microsoft.com/office/drawing/2014/main" id="{C55C52EE-E152-804E-8A9E-5DD46BA9CCE5}"/>
              </a:ext>
            </a:extLst>
          </p:cNvPr>
          <p:cNvSpPr txBox="1">
            <a:spLocks noChangeArrowheads="1"/>
          </p:cNvSpPr>
          <p:nvPr/>
        </p:nvSpPr>
        <p:spPr bwMode="auto">
          <a:xfrm>
            <a:off x="2438400" y="5486400"/>
            <a:ext cx="1047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alibri" panose="020F0502020204030204" pitchFamily="34" charset="0"/>
              </a:rPr>
              <a:t>Summer</a:t>
            </a:r>
          </a:p>
        </p:txBody>
      </p:sp>
      <p:sp>
        <p:nvSpPr>
          <p:cNvPr id="28681" name="TextBox 8">
            <a:extLst>
              <a:ext uri="{FF2B5EF4-FFF2-40B4-BE49-F238E27FC236}">
                <a16:creationId xmlns:a16="http://schemas.microsoft.com/office/drawing/2014/main" id="{E1ECF217-39B4-2348-968B-1138EBC33CBC}"/>
              </a:ext>
            </a:extLst>
          </p:cNvPr>
          <p:cNvSpPr txBox="1">
            <a:spLocks noChangeArrowheads="1"/>
          </p:cNvSpPr>
          <p:nvPr/>
        </p:nvSpPr>
        <p:spPr bwMode="auto">
          <a:xfrm>
            <a:off x="6324600" y="5257800"/>
            <a:ext cx="552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alibri" panose="020F0502020204030204" pitchFamily="34" charset="0"/>
              </a:rPr>
              <a:t>Fall</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Concourse.thmx</Template>
  <TotalTime>1659</TotalTime>
  <Words>491</Words>
  <Application>Microsoft Macintosh PowerPoint</Application>
  <PresentationFormat>On-screen Show (4:3)</PresentationFormat>
  <Paragraphs>39</Paragraphs>
  <Slides>13</Slides>
  <Notes>0</Notes>
  <HiddenSlides>0</HiddenSlides>
  <MMClips>1</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5" baseType="lpstr">
      <vt:lpstr>Arial</vt:lpstr>
      <vt:lpstr>ＭＳ Ｐゴシック</vt:lpstr>
      <vt:lpstr>Lucida Sans Unicode</vt:lpstr>
      <vt:lpstr>Wingdings 3</vt:lpstr>
      <vt:lpstr>Verdana</vt:lpstr>
      <vt:lpstr>Wingdings 2</vt:lpstr>
      <vt:lpstr>Calibri</vt:lpstr>
      <vt:lpstr>Wingdings</vt:lpstr>
      <vt:lpstr>Courier</vt:lpstr>
      <vt:lpstr>Times New Roman</vt:lpstr>
      <vt:lpstr>Concourse</vt:lpstr>
      <vt:lpstr>Microsoft Word Document</vt:lpstr>
      <vt:lpstr>PowerPoint Presentation</vt:lpstr>
      <vt:lpstr>PowerPoint Presentation</vt:lpstr>
      <vt:lpstr>PowerPoint Presentation</vt:lpstr>
      <vt:lpstr>Explore-New England Area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Maple Syrup Vocabulary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Mac User</dc:creator>
  <cp:lastModifiedBy>Gale Ekiss</cp:lastModifiedBy>
  <cp:revision>154</cp:revision>
  <cp:lastPrinted>2013-07-07T05:03:42Z</cp:lastPrinted>
  <dcterms:created xsi:type="dcterms:W3CDTF">2013-09-11T03:55:08Z</dcterms:created>
  <dcterms:modified xsi:type="dcterms:W3CDTF">2020-06-26T00:20:20Z</dcterms:modified>
</cp:coreProperties>
</file>