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90" r:id="rId7"/>
    <p:sldId id="282" r:id="rId8"/>
    <p:sldId id="283" r:id="rId9"/>
    <p:sldId id="291" r:id="rId10"/>
    <p:sldId id="284" r:id="rId11"/>
    <p:sldId id="285" r:id="rId12"/>
    <p:sldId id="287" r:id="rId13"/>
    <p:sldId id="286" r:id="rId14"/>
    <p:sldId id="261" r:id="rId15"/>
    <p:sldId id="281" r:id="rId16"/>
    <p:sldId id="262" r:id="rId17"/>
    <p:sldId id="289" r:id="rId18"/>
    <p:sldId id="273" r:id="rId19"/>
    <p:sldId id="28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0"/>
    <p:restoredTop sz="68579"/>
  </p:normalViewPr>
  <p:slideViewPr>
    <p:cSldViewPr>
      <p:cViewPr>
        <p:scale>
          <a:sx n="130" d="100"/>
          <a:sy n="130" d="100"/>
        </p:scale>
        <p:origin x="2152" y="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E756FA-4F69-1C43-A087-111A32D2D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2DCAB-B81F-314F-8925-FF4F91B04E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12EFAA3-7C6A-2445-861A-B6377203D009}" type="datetimeFigureOut">
              <a:rPr lang="en-US"/>
              <a:pPr>
                <a:defRPr/>
              </a:pPr>
              <a:t>6/17/21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5D2F4-D489-A74B-ADB3-75F6A64BF2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31E6F-62A1-4F47-BAD2-16D8E129B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8EBEE0C-BE4B-AD44-BA30-21CB5697C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1B1F1E6-F950-C24F-9DC0-36CB828DE7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05CDB1F-F6E0-E64D-A1D0-1BF4DA747A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B9401D9-7F22-0345-833E-781CB6D7D5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5B0794B7-5F2B-E245-8B9F-1F8C7065923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F6BBE4F0-7868-B24E-8982-9F6380F964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D43AE488-D5B8-C942-94C6-B2850F32A8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021F647-3964-B94C-AF15-040BC58CEC0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7DD6958-C386-434D-A921-F670AADCF5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B8CA45-EEC0-6B49-8CFD-A0F00EE654EE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AD7FA8B-7735-B64E-86C5-9178F7B5C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9432E7C-7B8D-0146-B088-5054E8B1A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presentation will discuss What is Geography from the perspective of the classroom teacher.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First, take a minute and jot down your definition of What is Geography. 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Please do not use any books, dictionary, or the internet.   What are some of your key ideas?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B85C5201-6CC2-D746-8AFC-37A78A9C67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1044EFC9-F25A-4649-9685-79CEE0913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Why do 232 countries not have McDonalds? 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(Vegetarians? Hate hamburgers? Don’t eat beef?)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More likely the answer is McDonalds are found where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people have enough extra income to buy restaurant food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where there is enough population to support the business. 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Now you are spatially analyzing the world by economic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or population factors. 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 the next slide, think of the Mississippi River.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Where does it flow?  Where does it get its water?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4D7E1141-B882-3044-A62E-D1CDF0AF7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A31DF5-3F06-F448-9AB0-48468D160FA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C2C8298F-1889-5543-98D0-DF8477FE94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5B271D83-FD41-0A41-98C1-A5FF01549E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Are you surprised?  A look at our physical world shows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all of these rivers flow into the Mississippi River.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is a huge part of the U.S. river systems draining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into the Miss R.  And why is the mouth (end of the river)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 narrow when there are so many tributaries feeding into it?  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0C6A9907-9064-F94D-966B-9F2B6C6E46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8CE40B-F5B4-834C-AC1F-E0543FEBC2F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5C12700F-2737-6F43-825C-D4675C4C47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1F207A5C-670B-CD4F-9E02-BC2DCFD71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is also a spatial pattern to weather and climate.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Look how the bars link similar temperatures and the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colors show the spatial pattern of hot and cold.</a:t>
            </a: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E6FD360F-07FA-F74F-8D07-5FDBB1D10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ACA57D-E0D1-024B-A457-037820957D9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1DE8958A-1A1E-C041-9DA4-F0EBBFD66E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069F0BA9-F7E3-514D-ADF9-765484945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what does this say about American sports? 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Only a few of the highest paid public employees are not coaches. 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BTW, Herm Edwards salary is 3.5M according to Google.</a:t>
            </a: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4445A6B8-24C7-0943-B6B8-BC85E2FF6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F558EE-0942-1E40-A990-E99E1648874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5A910C53-F453-CA4C-ABF7-4321D2DEC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0DBC27-D5A8-334B-9360-F7A61E0415FA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2F3DD7BD-7D06-F648-BAB2-871AEDBC83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1E718EC-A509-E742-BD62-ED8464924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Geography really does encompass just about anything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you wish to teach.   That is what makes the teaching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of geography so fun.   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0D240DFE-766F-D446-9F16-B36574E84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7A1F412-E97F-BE43-996A-9E22D8F40527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B67DF7A-2D64-BC42-8937-7F8CB7CB6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2D0A58-44B8-8E4B-8B38-52753E4BB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an excellent definition to give students in grades K-2.     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D8E5EAD5-4EE3-1B4C-869D-0878D16467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7ECCF3-65E9-FF4F-B93D-DA6048D4B3B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BA6BE3B-C6B9-174A-9540-23008D17A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A282D24-6EE3-2848-8B4D-A0BA3D7E7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There are three dimensions to geography.  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Geography Methods are tools used by geographers.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 let’s clarify something. Maps are not geography.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Maps are a tool for understanding.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map helps you understand concepts in a visual way.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 equate maps to a fork or spoon for eating.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They are often necessary to get the full pleasure out of a meal.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 order to understand the spatial distribution of something or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need for change, a map might be necessary.  </a:t>
            </a:r>
          </a:p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Traditionally, you find professional geographers divided into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Human Geographers or Physical Geographers. In the K-12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classroom, geography is usually taught in social studies and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science classes, but geography can be easily used to teach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other subjects especially reading and writing.  In fact, a 2020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study by the Fordham Foundation shows that teaching more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social studies improves reading scores more than spending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more time in language arts classes. 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21F647-3964-B94C-AF15-040BC58CEC06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8902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8116D9FB-F034-D44B-8718-800FA85FD6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871B75-A92F-8841-8E8B-F1B21B689E6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C2DD4E9-6AD5-714F-A3FB-56ED1B2E3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6220F7A-29C9-234D-B6FA-5436F32678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Geography is an important subject in a student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s”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lives. 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 can shape their patterns of behavior.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 can prepare students for the world of work.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 can enhance students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economic well-being.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 can improve their reading ability. 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And it allows students to see the connections between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school subjects and real life. 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21F647-3964-B94C-AF15-040BC58CEC06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5010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DFB48A06-74D2-4D4C-8AB3-C883B3A2D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F5DB38-D41B-AE4E-BEB6-9F9E0B81D10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67FC83E-7967-1841-9893-E5CD43C669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E513244-F116-C64C-B4FD-193696EA8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If we look at a middle school level definition, you will see that a definition of geography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will include the terms of places on Earth.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It divides the world into two realms: physical (created by nature like rivers, forests,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deserts) and cultural (created by humans like roads, cities, dams, windmills).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How does your definition compare to this one?  Thumbs up or down?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B85973C6-9E10-DE44-A39B-457D5E493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AE412A-2EC6-DB4F-ACDA-B13F03A3D76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6F4359E-4FCD-AA45-8B9D-0C72B71896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68EE8D6-6A5D-7D47-AA0C-A75DAB723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definition from National Geographic Society was created for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well-schooled individuals.  So you can see from their definition, we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have raised the level of understanding.   Did your definition include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science, land, sea, air, plants, animals, and man and his industries?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Thumbs up, thumbs down.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23E8EFE0-2E6E-3340-A00D-5590A0BA3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C3C451-2B9A-AD40-81E9-14923BD5A7F3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E9D57F6C-6329-134E-B8C7-A3AC9A43CD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D96FDEE-96AA-4944-A2E4-603DCE87C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Pat Gober is an emeritus Professor of Geography at ASU.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I like Pat Gober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 definition because it clarifies that geography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NOT factoids:  the highest mountains, the longest rivers,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capitals of nations, etc.  Many of you may have had a teacher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that made geography a game of where is this located…like a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Jeopardy game with one-word answers.   Don’t be that teacher.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Instead, it is the spatial organization of human activity and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natural processes on Earth.  Take notice of the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word “spatial.” This is super important.  And I will explain </a:t>
            </a:r>
          </a:p>
          <a:p>
            <a:r>
              <a:rPr lang="en-US" altLang="ja-JP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spatial next</a:t>
            </a: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C8CD5F42-74FE-FD4C-8819-C5E687A80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E09B81-8A03-E844-B0F1-2C08033A5719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5C9B975C-57D9-EB4F-BD5D-5CA249E403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1D191456-6131-7C43-ACCF-B401582365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college textbook brings in the idea of what is spatial thinking.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Geography looks at patterns and how space is organized.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patterns can be in natural processes (where volcanoes are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formed) or in human activity (where people will migrate to in the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next century).  Look at your room right now.  How is it organized?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Is there storage in a certain spot? Is there technology in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 central area?   Is there a sitting area?   How is the space of your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room organized?   Geographers do this for the world.  How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were these landforms created?  Why do these cultures hold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certain beliefs?  Where can we use renewable resources to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improve our world?   For the next set of slides, we will look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at spatial thinking.  What patterns do we see, and how is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our world organized?    If I say 1 billion people, what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image comes to mind?  Do you see lots of people or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do you see regions of the world or something else entirely?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think of when I say 1 billion people?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21F647-3964-B94C-AF15-040BC58CEC06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28331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3B90C2F8-80B3-6A45-ADED-E5EEC91893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64576F4F-0736-4D4D-A1C1-4DB6ECD5E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This is how a geographer might express 1B people.  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What patterns do you see?  It takes all of North America,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South America, Greenland, Iceland, Australia and New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Zealand to make 1B.  While it is only part of Asia 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 make 1B people.  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D7C2FC23-8ADF-3043-8275-38B2890BC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446A27-FDF6-C043-B3DD-A45510875A86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03FAA94A-D44A-FB4C-A3BE-E75209CD21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A8FC3C07-66BD-6545-87F3-9C8D821E0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Here is another way to look spatially at Earth’s population.   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01B768DA-661B-2B4C-8A1D-4695F9C8ED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EC2656C-AF0D-4E4D-A1CF-04265806563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Joseph </a:t>
            </a:r>
            <a:r>
              <a:rPr lang="en-US" dirty="0" err="1"/>
              <a:t>Kerski</a:t>
            </a:r>
            <a:r>
              <a:rPr lang="en-US" dirty="0"/>
              <a:t> has coined the phrase to remind us </a:t>
            </a:r>
          </a:p>
          <a:p>
            <a:r>
              <a:rPr lang="en-US" dirty="0"/>
              <a:t>of spatial thinking: Why is it where?  </a:t>
            </a:r>
          </a:p>
          <a:p>
            <a:r>
              <a:rPr lang="en-US" dirty="0"/>
              <a:t>To ask this question is to dig deeper and look for patterns.  </a:t>
            </a:r>
          </a:p>
          <a:p>
            <a:r>
              <a:rPr lang="en-US" dirty="0"/>
              <a:t>He has a TED talk that might interest you at the link given.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21F647-3964-B94C-AF15-040BC58CEC06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3171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DEA7EF0-ED84-954A-961C-1417561880F8}"/>
              </a:ext>
            </a:extLst>
          </p:cNvPr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B7ADE00-3014-2443-B59A-425CFA661074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5784FC4-39C7-FE42-B077-B2BDC59E4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>
                <a:extLst>
                  <a:ext uri="{FF2B5EF4-FFF2-40B4-BE49-F238E27FC236}">
                    <a16:creationId xmlns:a16="http://schemas.microsoft.com/office/drawing/2014/main" id="{9B0DBC20-ED25-B14F-A38F-7EB0C81273E9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6844 w 4848"/>
                  <a:gd name="T1" fmla="*/ 2465 h 432"/>
                  <a:gd name="T2" fmla="*/ 0 w 4848"/>
                  <a:gd name="T3" fmla="*/ 2465 h 432"/>
                  <a:gd name="T4" fmla="*/ 0 w 4848"/>
                  <a:gd name="T5" fmla="*/ 0 h 432"/>
                  <a:gd name="T6" fmla="*/ 6844 w 4848"/>
                  <a:gd name="T7" fmla="*/ 0 h 432"/>
                  <a:gd name="T8" fmla="*/ 6844 w 4848"/>
                  <a:gd name="T9" fmla="*/ 2465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F3481217-A461-DB40-B133-AB96224D3C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>
                  <a:extLst>
                    <a:ext uri="{FF2B5EF4-FFF2-40B4-BE49-F238E27FC236}">
                      <a16:creationId xmlns:a16="http://schemas.microsoft.com/office/drawing/2014/main" id="{61E6F266-47F3-B947-BD7E-BE00E8A5DCD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7 w 15"/>
                    <a:gd name="T1" fmla="*/ 9 h 23"/>
                    <a:gd name="T2" fmla="*/ 19 w 15"/>
                    <a:gd name="T3" fmla="*/ 3 h 23"/>
                    <a:gd name="T4" fmla="*/ 17 w 15"/>
                    <a:gd name="T5" fmla="*/ 13 h 23"/>
                    <a:gd name="T6" fmla="*/ 7 w 15"/>
                    <a:gd name="T7" fmla="*/ 9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Freeform 8">
                  <a:extLst>
                    <a:ext uri="{FF2B5EF4-FFF2-40B4-BE49-F238E27FC236}">
                      <a16:creationId xmlns:a16="http://schemas.microsoft.com/office/drawing/2014/main" id="{6DDA0D2A-52C4-6143-AF74-A348BAC7A71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0 h 23"/>
                    <a:gd name="T2" fmla="*/ 13 w 20"/>
                    <a:gd name="T3" fmla="*/ 3 h 23"/>
                    <a:gd name="T4" fmla="*/ 7 w 20"/>
                    <a:gd name="T5" fmla="*/ 15 h 23"/>
                    <a:gd name="T6" fmla="*/ 3 w 20"/>
                    <a:gd name="T7" fmla="*/ 1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Freeform 9">
                  <a:extLst>
                    <a:ext uri="{FF2B5EF4-FFF2-40B4-BE49-F238E27FC236}">
                      <a16:creationId xmlns:a16="http://schemas.microsoft.com/office/drawing/2014/main" id="{43635AC8-DAB0-BE4D-9FE1-2AC8F8371C9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8 w 30"/>
                    <a:gd name="T1" fmla="*/ 22 h 42"/>
                    <a:gd name="T2" fmla="*/ 8 w 30"/>
                    <a:gd name="T3" fmla="*/ 14 h 42"/>
                    <a:gd name="T4" fmla="*/ 0 w 30"/>
                    <a:gd name="T5" fmla="*/ 6 h 42"/>
                    <a:gd name="T6" fmla="*/ 18 w 30"/>
                    <a:gd name="T7" fmla="*/ 2 h 42"/>
                    <a:gd name="T8" fmla="*/ 32 w 30"/>
                    <a:gd name="T9" fmla="*/ 15 h 42"/>
                    <a:gd name="T10" fmla="*/ 30 w 30"/>
                    <a:gd name="T11" fmla="*/ 20 h 42"/>
                    <a:gd name="T12" fmla="*/ 18 w 30"/>
                    <a:gd name="T13" fmla="*/ 2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Freeform 10">
                  <a:extLst>
                    <a:ext uri="{FF2B5EF4-FFF2-40B4-BE49-F238E27FC236}">
                      <a16:creationId xmlns:a16="http://schemas.microsoft.com/office/drawing/2014/main" id="{0DE1DC70-420F-C74E-8D84-329D5EF7867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9 h 16"/>
                    <a:gd name="T2" fmla="*/ 3 w 25"/>
                    <a:gd name="T3" fmla="*/ 5 h 16"/>
                    <a:gd name="T4" fmla="*/ 15 w 25"/>
                    <a:gd name="T5" fmla="*/ 0 h 16"/>
                    <a:gd name="T6" fmla="*/ 15 w 25"/>
                    <a:gd name="T7" fmla="*/ 9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Freeform 11">
                  <a:extLst>
                    <a:ext uri="{FF2B5EF4-FFF2-40B4-BE49-F238E27FC236}">
                      <a16:creationId xmlns:a16="http://schemas.microsoft.com/office/drawing/2014/main" id="{40550D7F-0C9A-934F-BD42-2DBF2CEE553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17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8 h 46"/>
                    <a:gd name="T8" fmla="*/ 32 w 65"/>
                    <a:gd name="T9" fmla="*/ 19 h 46"/>
                    <a:gd name="T10" fmla="*/ 12 w 65"/>
                    <a:gd name="T11" fmla="*/ 33 h 46"/>
                    <a:gd name="T12" fmla="*/ 8 w 65"/>
                    <a:gd name="T13" fmla="*/ 14 h 46"/>
                    <a:gd name="T14" fmla="*/ 12 w 65"/>
                    <a:gd name="T15" fmla="*/ 10 h 46"/>
                    <a:gd name="T16" fmla="*/ 14 w 65"/>
                    <a:gd name="T17" fmla="*/ 17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Freeform 12">
                  <a:extLst>
                    <a:ext uri="{FF2B5EF4-FFF2-40B4-BE49-F238E27FC236}">
                      <a16:creationId xmlns:a16="http://schemas.microsoft.com/office/drawing/2014/main" id="{1F5AF588-830F-9449-A751-8D3DB9D67DC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2 h 47"/>
                    <a:gd name="T2" fmla="*/ 18 w 69"/>
                    <a:gd name="T3" fmla="*/ 17 h 47"/>
                    <a:gd name="T4" fmla="*/ 50 w 69"/>
                    <a:gd name="T5" fmla="*/ 1 h 47"/>
                    <a:gd name="T6" fmla="*/ 62 w 69"/>
                    <a:gd name="T7" fmla="*/ 2 h 47"/>
                    <a:gd name="T8" fmla="*/ 48 w 69"/>
                    <a:gd name="T9" fmla="*/ 13 h 47"/>
                    <a:gd name="T10" fmla="*/ 28 w 69"/>
                    <a:gd name="T11" fmla="*/ 22 h 47"/>
                    <a:gd name="T12" fmla="*/ 22 w 69"/>
                    <a:gd name="T13" fmla="*/ 32 h 47"/>
                    <a:gd name="T14" fmla="*/ 16 w 69"/>
                    <a:gd name="T15" fmla="*/ 31 h 47"/>
                    <a:gd name="T16" fmla="*/ 12 w 69"/>
                    <a:gd name="T17" fmla="*/ 27 h 47"/>
                    <a:gd name="T18" fmla="*/ 0 w 69"/>
                    <a:gd name="T19" fmla="*/ 24 h 47"/>
                    <a:gd name="T20" fmla="*/ 0 w 69"/>
                    <a:gd name="T21" fmla="*/ 2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13">
                  <a:extLst>
                    <a:ext uri="{FF2B5EF4-FFF2-40B4-BE49-F238E27FC236}">
                      <a16:creationId xmlns:a16="http://schemas.microsoft.com/office/drawing/2014/main" id="{B1568BA0-ED44-184C-8068-353CB50E336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12 h 277"/>
                    <a:gd name="T4" fmla="*/ 46 w 355"/>
                    <a:gd name="T5" fmla="*/ 21 h 277"/>
                    <a:gd name="T6" fmla="*/ 76 w 355"/>
                    <a:gd name="T7" fmla="*/ 35 h 277"/>
                    <a:gd name="T8" fmla="*/ 92 w 355"/>
                    <a:gd name="T9" fmla="*/ 44 h 277"/>
                    <a:gd name="T10" fmla="*/ 122 w 355"/>
                    <a:gd name="T11" fmla="*/ 67 h 277"/>
                    <a:gd name="T12" fmla="*/ 136 w 355"/>
                    <a:gd name="T13" fmla="*/ 86 h 277"/>
                    <a:gd name="T14" fmla="*/ 148 w 355"/>
                    <a:gd name="T15" fmla="*/ 90 h 277"/>
                    <a:gd name="T16" fmla="*/ 154 w 355"/>
                    <a:gd name="T17" fmla="*/ 101 h 277"/>
                    <a:gd name="T18" fmla="*/ 176 w 355"/>
                    <a:gd name="T19" fmla="*/ 103 h 277"/>
                    <a:gd name="T20" fmla="*/ 170 w 355"/>
                    <a:gd name="T21" fmla="*/ 133 h 277"/>
                    <a:gd name="T22" fmla="*/ 178 w 355"/>
                    <a:gd name="T23" fmla="*/ 151 h 277"/>
                    <a:gd name="T24" fmla="*/ 196 w 355"/>
                    <a:gd name="T25" fmla="*/ 157 h 277"/>
                    <a:gd name="T26" fmla="*/ 214 w 355"/>
                    <a:gd name="T27" fmla="*/ 159 h 277"/>
                    <a:gd name="T28" fmla="*/ 234 w 355"/>
                    <a:gd name="T29" fmla="*/ 164 h 277"/>
                    <a:gd name="T30" fmla="*/ 252 w 355"/>
                    <a:gd name="T31" fmla="*/ 160 h 277"/>
                    <a:gd name="T32" fmla="*/ 270 w 355"/>
                    <a:gd name="T33" fmla="*/ 168 h 277"/>
                    <a:gd name="T34" fmla="*/ 294 w 355"/>
                    <a:gd name="T35" fmla="*/ 174 h 277"/>
                    <a:gd name="T36" fmla="*/ 312 w 355"/>
                    <a:gd name="T37" fmla="*/ 179 h 277"/>
                    <a:gd name="T38" fmla="*/ 350 w 355"/>
                    <a:gd name="T39" fmla="*/ 180 h 277"/>
                    <a:gd name="T40" fmla="*/ 340 w 355"/>
                    <a:gd name="T41" fmla="*/ 186 h 277"/>
                    <a:gd name="T42" fmla="*/ 320 w 355"/>
                    <a:gd name="T43" fmla="*/ 184 h 277"/>
                    <a:gd name="T44" fmla="*/ 298 w 355"/>
                    <a:gd name="T45" fmla="*/ 183 h 277"/>
                    <a:gd name="T46" fmla="*/ 286 w 355"/>
                    <a:gd name="T47" fmla="*/ 180 h 277"/>
                    <a:gd name="T48" fmla="*/ 250 w 355"/>
                    <a:gd name="T49" fmla="*/ 179 h 277"/>
                    <a:gd name="T50" fmla="*/ 232 w 355"/>
                    <a:gd name="T51" fmla="*/ 176 h 277"/>
                    <a:gd name="T52" fmla="*/ 172 w 355"/>
                    <a:gd name="T53" fmla="*/ 164 h 277"/>
                    <a:gd name="T54" fmla="*/ 160 w 355"/>
                    <a:gd name="T55" fmla="*/ 147 h 277"/>
                    <a:gd name="T56" fmla="*/ 126 w 355"/>
                    <a:gd name="T57" fmla="*/ 136 h 277"/>
                    <a:gd name="T58" fmla="*/ 108 w 355"/>
                    <a:gd name="T59" fmla="*/ 126 h 277"/>
                    <a:gd name="T60" fmla="*/ 94 w 355"/>
                    <a:gd name="T61" fmla="*/ 107 h 277"/>
                    <a:gd name="T62" fmla="*/ 68 w 355"/>
                    <a:gd name="T63" fmla="*/ 73 h 277"/>
                    <a:gd name="T64" fmla="*/ 64 w 355"/>
                    <a:gd name="T65" fmla="*/ 69 h 277"/>
                    <a:gd name="T66" fmla="*/ 58 w 355"/>
                    <a:gd name="T67" fmla="*/ 67 h 277"/>
                    <a:gd name="T68" fmla="*/ 54 w 355"/>
                    <a:gd name="T69" fmla="*/ 59 h 277"/>
                    <a:gd name="T70" fmla="*/ 38 w 355"/>
                    <a:gd name="T71" fmla="*/ 40 h 277"/>
                    <a:gd name="T72" fmla="*/ 20 w 355"/>
                    <a:gd name="T73" fmla="*/ 27 h 277"/>
                    <a:gd name="T74" fmla="*/ 4 w 355"/>
                    <a:gd name="T75" fmla="*/ 15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14">
                  <a:extLst>
                    <a:ext uri="{FF2B5EF4-FFF2-40B4-BE49-F238E27FC236}">
                      <a16:creationId xmlns:a16="http://schemas.microsoft.com/office/drawing/2014/main" id="{AAF44E9E-CCFF-3542-BA6B-6F3C416AF1C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44 h 206"/>
                    <a:gd name="T2" fmla="*/ 66 w 156"/>
                    <a:gd name="T3" fmla="*/ 38 h 206"/>
                    <a:gd name="T4" fmla="*/ 68 w 156"/>
                    <a:gd name="T5" fmla="*/ 34 h 206"/>
                    <a:gd name="T6" fmla="*/ 82 w 156"/>
                    <a:gd name="T7" fmla="*/ 29 h 206"/>
                    <a:gd name="T8" fmla="*/ 108 w 156"/>
                    <a:gd name="T9" fmla="*/ 15 h 206"/>
                    <a:gd name="T10" fmla="*/ 114 w 156"/>
                    <a:gd name="T11" fmla="*/ 2 h 206"/>
                    <a:gd name="T12" fmla="*/ 126 w 156"/>
                    <a:gd name="T13" fmla="*/ 0 h 206"/>
                    <a:gd name="T14" fmla="*/ 152 w 156"/>
                    <a:gd name="T15" fmla="*/ 19 h 206"/>
                    <a:gd name="T16" fmla="*/ 148 w 156"/>
                    <a:gd name="T17" fmla="*/ 29 h 206"/>
                    <a:gd name="T18" fmla="*/ 128 w 156"/>
                    <a:gd name="T19" fmla="*/ 42 h 206"/>
                    <a:gd name="T20" fmla="*/ 134 w 156"/>
                    <a:gd name="T21" fmla="*/ 62 h 206"/>
                    <a:gd name="T22" fmla="*/ 144 w 156"/>
                    <a:gd name="T23" fmla="*/ 72 h 206"/>
                    <a:gd name="T24" fmla="*/ 148 w 156"/>
                    <a:gd name="T25" fmla="*/ 84 h 206"/>
                    <a:gd name="T26" fmla="*/ 130 w 156"/>
                    <a:gd name="T27" fmla="*/ 84 h 206"/>
                    <a:gd name="T28" fmla="*/ 118 w 156"/>
                    <a:gd name="T29" fmla="*/ 96 h 206"/>
                    <a:gd name="T30" fmla="*/ 106 w 156"/>
                    <a:gd name="T31" fmla="*/ 102 h 206"/>
                    <a:gd name="T32" fmla="*/ 102 w 156"/>
                    <a:gd name="T33" fmla="*/ 131 h 206"/>
                    <a:gd name="T34" fmla="*/ 90 w 156"/>
                    <a:gd name="T35" fmla="*/ 133 h 206"/>
                    <a:gd name="T36" fmla="*/ 84 w 156"/>
                    <a:gd name="T37" fmla="*/ 135 h 206"/>
                    <a:gd name="T38" fmla="*/ 76 w 156"/>
                    <a:gd name="T39" fmla="*/ 133 h 206"/>
                    <a:gd name="T40" fmla="*/ 72 w 156"/>
                    <a:gd name="T41" fmla="*/ 125 h 206"/>
                    <a:gd name="T42" fmla="*/ 60 w 156"/>
                    <a:gd name="T43" fmla="*/ 122 h 206"/>
                    <a:gd name="T44" fmla="*/ 42 w 156"/>
                    <a:gd name="T45" fmla="*/ 127 h 206"/>
                    <a:gd name="T46" fmla="*/ 28 w 156"/>
                    <a:gd name="T47" fmla="*/ 122 h 206"/>
                    <a:gd name="T48" fmla="*/ 10 w 156"/>
                    <a:gd name="T49" fmla="*/ 97 h 206"/>
                    <a:gd name="T50" fmla="*/ 4 w 156"/>
                    <a:gd name="T51" fmla="*/ 85 h 206"/>
                    <a:gd name="T52" fmla="*/ 0 w 156"/>
                    <a:gd name="T53" fmla="*/ 78 h 206"/>
                    <a:gd name="T54" fmla="*/ 20 w 156"/>
                    <a:gd name="T55" fmla="*/ 63 h 206"/>
                    <a:gd name="T56" fmla="*/ 32 w 156"/>
                    <a:gd name="T57" fmla="*/ 68 h 206"/>
                    <a:gd name="T58" fmla="*/ 34 w 156"/>
                    <a:gd name="T59" fmla="*/ 53 h 206"/>
                    <a:gd name="T60" fmla="*/ 52 w 156"/>
                    <a:gd name="T61" fmla="*/ 46 h 206"/>
                    <a:gd name="T62" fmla="*/ 54 w 156"/>
                    <a:gd name="T63" fmla="*/ 4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15">
                  <a:extLst>
                    <a:ext uri="{FF2B5EF4-FFF2-40B4-BE49-F238E27FC236}">
                      <a16:creationId xmlns:a16="http://schemas.microsoft.com/office/drawing/2014/main" id="{7B13D31D-7484-934A-9FD2-9495AC817F0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23 h 38"/>
                    <a:gd name="T2" fmla="*/ 18 w 109"/>
                    <a:gd name="T3" fmla="*/ 7 h 38"/>
                    <a:gd name="T4" fmla="*/ 46 w 109"/>
                    <a:gd name="T5" fmla="*/ 14 h 38"/>
                    <a:gd name="T6" fmla="*/ 74 w 109"/>
                    <a:gd name="T7" fmla="*/ 10 h 38"/>
                    <a:gd name="T8" fmla="*/ 92 w 109"/>
                    <a:gd name="T9" fmla="*/ 0 h 38"/>
                    <a:gd name="T10" fmla="*/ 78 w 109"/>
                    <a:gd name="T11" fmla="*/ 19 h 38"/>
                    <a:gd name="T12" fmla="*/ 62 w 109"/>
                    <a:gd name="T13" fmla="*/ 27 h 38"/>
                    <a:gd name="T14" fmla="*/ 42 w 109"/>
                    <a:gd name="T15" fmla="*/ 23 h 38"/>
                    <a:gd name="T16" fmla="*/ 14 w 109"/>
                    <a:gd name="T17" fmla="*/ 21 h 38"/>
                    <a:gd name="T18" fmla="*/ 4 w 109"/>
                    <a:gd name="T19" fmla="*/ 2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FD941EDF-1AA8-6343-A79F-2501362370D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2 h 104"/>
                    <a:gd name="T2" fmla="*/ 18 w 76"/>
                    <a:gd name="T3" fmla="*/ 0 h 104"/>
                    <a:gd name="T4" fmla="*/ 34 w 76"/>
                    <a:gd name="T5" fmla="*/ 12 h 104"/>
                    <a:gd name="T6" fmla="*/ 60 w 76"/>
                    <a:gd name="T7" fmla="*/ 2 h 104"/>
                    <a:gd name="T8" fmla="*/ 44 w 76"/>
                    <a:gd name="T9" fmla="*/ 22 h 104"/>
                    <a:gd name="T10" fmla="*/ 52 w 76"/>
                    <a:gd name="T11" fmla="*/ 32 h 104"/>
                    <a:gd name="T12" fmla="*/ 56 w 76"/>
                    <a:gd name="T13" fmla="*/ 39 h 104"/>
                    <a:gd name="T14" fmla="*/ 44 w 76"/>
                    <a:gd name="T15" fmla="*/ 48 h 104"/>
                    <a:gd name="T16" fmla="*/ 34 w 76"/>
                    <a:gd name="T17" fmla="*/ 39 h 104"/>
                    <a:gd name="T18" fmla="*/ 22 w 76"/>
                    <a:gd name="T19" fmla="*/ 32 h 104"/>
                    <a:gd name="T20" fmla="*/ 28 w 76"/>
                    <a:gd name="T21" fmla="*/ 44 h 104"/>
                    <a:gd name="T22" fmla="*/ 30 w 76"/>
                    <a:gd name="T23" fmla="*/ 48 h 104"/>
                    <a:gd name="T24" fmla="*/ 20 w 76"/>
                    <a:gd name="T25" fmla="*/ 68 h 104"/>
                    <a:gd name="T26" fmla="*/ 12 w 76"/>
                    <a:gd name="T27" fmla="*/ 66 h 104"/>
                    <a:gd name="T28" fmla="*/ 8 w 76"/>
                    <a:gd name="T29" fmla="*/ 59 h 104"/>
                    <a:gd name="T30" fmla="*/ 0 w 76"/>
                    <a:gd name="T31" fmla="*/ 36 h 104"/>
                    <a:gd name="T32" fmla="*/ 2 w 76"/>
                    <a:gd name="T33" fmla="*/ 19 h 104"/>
                    <a:gd name="T34" fmla="*/ 8 w 76"/>
                    <a:gd name="T35" fmla="*/ 1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17">
                  <a:extLst>
                    <a:ext uri="{FF2B5EF4-FFF2-40B4-BE49-F238E27FC236}">
                      <a16:creationId xmlns:a16="http://schemas.microsoft.com/office/drawing/2014/main" id="{98729207-44A8-9543-916D-533113F6EED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18 h 61"/>
                    <a:gd name="T2" fmla="*/ 13 w 37"/>
                    <a:gd name="T3" fmla="*/ 0 h 61"/>
                    <a:gd name="T4" fmla="*/ 15 w 37"/>
                    <a:gd name="T5" fmla="*/ 18 h 61"/>
                    <a:gd name="T6" fmla="*/ 37 w 37"/>
                    <a:gd name="T7" fmla="*/ 25 h 61"/>
                    <a:gd name="T8" fmla="*/ 19 w 37"/>
                    <a:gd name="T9" fmla="*/ 28 h 61"/>
                    <a:gd name="T10" fmla="*/ 5 w 37"/>
                    <a:gd name="T11" fmla="*/ 38 h 61"/>
                    <a:gd name="T12" fmla="*/ 1 w 37"/>
                    <a:gd name="T13" fmla="*/ 22 h 61"/>
                    <a:gd name="T14" fmla="*/ 3 w 37"/>
                    <a:gd name="T15" fmla="*/ 18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18">
                  <a:extLst>
                    <a:ext uri="{FF2B5EF4-FFF2-40B4-BE49-F238E27FC236}">
                      <a16:creationId xmlns:a16="http://schemas.microsoft.com/office/drawing/2014/main" id="{20202361-5418-E840-B328-1DA4A3194FB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7 w 49"/>
                    <a:gd name="T3" fmla="*/ 0 h 29"/>
                    <a:gd name="T4" fmla="*/ 45 w 49"/>
                    <a:gd name="T5" fmla="*/ 11 h 29"/>
                    <a:gd name="T6" fmla="*/ 33 w 49"/>
                    <a:gd name="T7" fmla="*/ 10 h 29"/>
                    <a:gd name="T8" fmla="*/ 3 w 49"/>
                    <a:gd name="T9" fmla="*/ 11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19">
                  <a:extLst>
                    <a:ext uri="{FF2B5EF4-FFF2-40B4-BE49-F238E27FC236}">
                      <a16:creationId xmlns:a16="http://schemas.microsoft.com/office/drawing/2014/main" id="{16D6C295-A552-8548-BE8C-894F130FEA3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29 h 48"/>
                    <a:gd name="T2" fmla="*/ 15 w 61"/>
                    <a:gd name="T3" fmla="*/ 20 h 48"/>
                    <a:gd name="T4" fmla="*/ 3 w 61"/>
                    <a:gd name="T5" fmla="*/ 17 h 48"/>
                    <a:gd name="T6" fmla="*/ 13 w 61"/>
                    <a:gd name="T7" fmla="*/ 6 h 48"/>
                    <a:gd name="T8" fmla="*/ 25 w 61"/>
                    <a:gd name="T9" fmla="*/ 0 h 48"/>
                    <a:gd name="T10" fmla="*/ 49 w 61"/>
                    <a:gd name="T11" fmla="*/ 8 h 48"/>
                    <a:gd name="T12" fmla="*/ 53 w 61"/>
                    <a:gd name="T13" fmla="*/ 16 h 48"/>
                    <a:gd name="T14" fmla="*/ 61 w 61"/>
                    <a:gd name="T15" fmla="*/ 25 h 48"/>
                    <a:gd name="T16" fmla="*/ 41 w 61"/>
                    <a:gd name="T17" fmla="*/ 29 h 48"/>
                    <a:gd name="T18" fmla="*/ 23 w 61"/>
                    <a:gd name="T19" fmla="*/ 34 h 48"/>
                    <a:gd name="T20" fmla="*/ 21 w 61"/>
                    <a:gd name="T21" fmla="*/ 29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Freeform 20">
                  <a:extLst>
                    <a:ext uri="{FF2B5EF4-FFF2-40B4-BE49-F238E27FC236}">
                      <a16:creationId xmlns:a16="http://schemas.microsoft.com/office/drawing/2014/main" id="{07FF48B3-3971-1547-BBE5-9BC8CB47AA2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19 h 182"/>
                    <a:gd name="T2" fmla="*/ 36 w 286"/>
                    <a:gd name="T3" fmla="*/ 9 h 182"/>
                    <a:gd name="T4" fmla="*/ 26 w 286"/>
                    <a:gd name="T5" fmla="*/ 20 h 182"/>
                    <a:gd name="T6" fmla="*/ 0 w 286"/>
                    <a:gd name="T7" fmla="*/ 16 h 182"/>
                    <a:gd name="T8" fmla="*/ 10 w 286"/>
                    <a:gd name="T9" fmla="*/ 28 h 182"/>
                    <a:gd name="T10" fmla="*/ 16 w 286"/>
                    <a:gd name="T11" fmla="*/ 42 h 182"/>
                    <a:gd name="T12" fmla="*/ 24 w 286"/>
                    <a:gd name="T13" fmla="*/ 32 h 182"/>
                    <a:gd name="T14" fmla="*/ 30 w 286"/>
                    <a:gd name="T15" fmla="*/ 29 h 182"/>
                    <a:gd name="T16" fmla="*/ 48 w 286"/>
                    <a:gd name="T17" fmla="*/ 38 h 182"/>
                    <a:gd name="T18" fmla="*/ 70 w 286"/>
                    <a:gd name="T19" fmla="*/ 42 h 182"/>
                    <a:gd name="T20" fmla="*/ 88 w 286"/>
                    <a:gd name="T21" fmla="*/ 48 h 182"/>
                    <a:gd name="T22" fmla="*/ 106 w 286"/>
                    <a:gd name="T23" fmla="*/ 69 h 182"/>
                    <a:gd name="T24" fmla="*/ 104 w 286"/>
                    <a:gd name="T25" fmla="*/ 82 h 182"/>
                    <a:gd name="T26" fmla="*/ 98 w 286"/>
                    <a:gd name="T27" fmla="*/ 90 h 182"/>
                    <a:gd name="T28" fmla="*/ 122 w 286"/>
                    <a:gd name="T29" fmla="*/ 86 h 182"/>
                    <a:gd name="T30" fmla="*/ 140 w 286"/>
                    <a:gd name="T31" fmla="*/ 94 h 182"/>
                    <a:gd name="T32" fmla="*/ 168 w 286"/>
                    <a:gd name="T33" fmla="*/ 99 h 182"/>
                    <a:gd name="T34" fmla="*/ 174 w 286"/>
                    <a:gd name="T35" fmla="*/ 98 h 182"/>
                    <a:gd name="T36" fmla="*/ 168 w 286"/>
                    <a:gd name="T37" fmla="*/ 90 h 182"/>
                    <a:gd name="T38" fmla="*/ 178 w 286"/>
                    <a:gd name="T39" fmla="*/ 91 h 182"/>
                    <a:gd name="T40" fmla="*/ 186 w 286"/>
                    <a:gd name="T41" fmla="*/ 79 h 182"/>
                    <a:gd name="T42" fmla="*/ 202 w 286"/>
                    <a:gd name="T43" fmla="*/ 82 h 182"/>
                    <a:gd name="T44" fmla="*/ 214 w 286"/>
                    <a:gd name="T45" fmla="*/ 87 h 182"/>
                    <a:gd name="T46" fmla="*/ 244 w 286"/>
                    <a:gd name="T47" fmla="*/ 113 h 182"/>
                    <a:gd name="T48" fmla="*/ 262 w 286"/>
                    <a:gd name="T49" fmla="*/ 120 h 182"/>
                    <a:gd name="T50" fmla="*/ 284 w 286"/>
                    <a:gd name="T51" fmla="*/ 114 h 182"/>
                    <a:gd name="T52" fmla="*/ 268 w 286"/>
                    <a:gd name="T53" fmla="*/ 107 h 182"/>
                    <a:gd name="T54" fmla="*/ 256 w 286"/>
                    <a:gd name="T55" fmla="*/ 93 h 182"/>
                    <a:gd name="T56" fmla="*/ 250 w 286"/>
                    <a:gd name="T57" fmla="*/ 88 h 182"/>
                    <a:gd name="T58" fmla="*/ 248 w 286"/>
                    <a:gd name="T59" fmla="*/ 82 h 182"/>
                    <a:gd name="T60" fmla="*/ 236 w 286"/>
                    <a:gd name="T61" fmla="*/ 78 h 182"/>
                    <a:gd name="T62" fmla="*/ 240 w 286"/>
                    <a:gd name="T63" fmla="*/ 65 h 182"/>
                    <a:gd name="T64" fmla="*/ 220 w 286"/>
                    <a:gd name="T65" fmla="*/ 57 h 182"/>
                    <a:gd name="T66" fmla="*/ 210 w 286"/>
                    <a:gd name="T67" fmla="*/ 47 h 182"/>
                    <a:gd name="T68" fmla="*/ 190 w 286"/>
                    <a:gd name="T69" fmla="*/ 36 h 182"/>
                    <a:gd name="T70" fmla="*/ 168 w 286"/>
                    <a:gd name="T71" fmla="*/ 25 h 182"/>
                    <a:gd name="T72" fmla="*/ 156 w 286"/>
                    <a:gd name="T73" fmla="*/ 23 h 182"/>
                    <a:gd name="T74" fmla="*/ 120 w 286"/>
                    <a:gd name="T75" fmla="*/ 11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7 h 182"/>
                    <a:gd name="T82" fmla="*/ 56 w 286"/>
                    <a:gd name="T83" fmla="*/ 21 h 182"/>
                    <a:gd name="T84" fmla="*/ 46 w 286"/>
                    <a:gd name="T85" fmla="*/ 19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Freeform 21">
                  <a:extLst>
                    <a:ext uri="{FF2B5EF4-FFF2-40B4-BE49-F238E27FC236}">
                      <a16:creationId xmlns:a16="http://schemas.microsoft.com/office/drawing/2014/main" id="{5C4CDBD5-E4BF-8A4D-B5E3-9626F1DE31E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39 h 78"/>
                    <a:gd name="T2" fmla="*/ 27 w 78"/>
                    <a:gd name="T3" fmla="*/ 40 h 78"/>
                    <a:gd name="T4" fmla="*/ 45 w 78"/>
                    <a:gd name="T5" fmla="*/ 32 h 78"/>
                    <a:gd name="T6" fmla="*/ 57 w 78"/>
                    <a:gd name="T7" fmla="*/ 21 h 78"/>
                    <a:gd name="T8" fmla="*/ 43 w 78"/>
                    <a:gd name="T9" fmla="*/ 9 h 78"/>
                    <a:gd name="T10" fmla="*/ 43 w 78"/>
                    <a:gd name="T11" fmla="*/ 2 h 78"/>
                    <a:gd name="T12" fmla="*/ 71 w 78"/>
                    <a:gd name="T13" fmla="*/ 17 h 78"/>
                    <a:gd name="T14" fmla="*/ 67 w 78"/>
                    <a:gd name="T15" fmla="*/ 36 h 78"/>
                    <a:gd name="T16" fmla="*/ 33 w 78"/>
                    <a:gd name="T17" fmla="*/ 53 h 78"/>
                    <a:gd name="T18" fmla="*/ 9 w 78"/>
                    <a:gd name="T19" fmla="*/ 44 h 78"/>
                    <a:gd name="T20" fmla="*/ 3 w 78"/>
                    <a:gd name="T21" fmla="*/ 42 h 78"/>
                    <a:gd name="T22" fmla="*/ 1 w 78"/>
                    <a:gd name="T23" fmla="*/ 39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Freeform 22">
                  <a:extLst>
                    <a:ext uri="{FF2B5EF4-FFF2-40B4-BE49-F238E27FC236}">
                      <a16:creationId xmlns:a16="http://schemas.microsoft.com/office/drawing/2014/main" id="{701AF58D-B0D7-8A4E-A9DE-62CA8E33AD5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9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Freeform 23">
                  <a:extLst>
                    <a:ext uri="{FF2B5EF4-FFF2-40B4-BE49-F238E27FC236}">
                      <a16:creationId xmlns:a16="http://schemas.microsoft.com/office/drawing/2014/main" id="{969FAA8C-9AB3-1041-8CE7-9B9EFC95A92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0 h 22"/>
                    <a:gd name="T2" fmla="*/ 14 w 26"/>
                    <a:gd name="T3" fmla="*/ 0 h 22"/>
                    <a:gd name="T4" fmla="*/ 14 w 26"/>
                    <a:gd name="T5" fmla="*/ 16 h 22"/>
                    <a:gd name="T6" fmla="*/ 8 w 26"/>
                    <a:gd name="T7" fmla="*/ 10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Freeform 24">
                  <a:extLst>
                    <a:ext uri="{FF2B5EF4-FFF2-40B4-BE49-F238E27FC236}">
                      <a16:creationId xmlns:a16="http://schemas.microsoft.com/office/drawing/2014/main" id="{052E515B-F1B8-3D48-96E1-71D2F27D3ED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8 h 15"/>
                    <a:gd name="T2" fmla="*/ 15 w 20"/>
                    <a:gd name="T3" fmla="*/ 2 h 15"/>
                    <a:gd name="T4" fmla="*/ 9 w 20"/>
                    <a:gd name="T5" fmla="*/ 8 h 15"/>
                    <a:gd name="T6" fmla="*/ 7 w 20"/>
                    <a:gd name="T7" fmla="*/ 8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Freeform 25">
                  <a:extLst>
                    <a:ext uri="{FF2B5EF4-FFF2-40B4-BE49-F238E27FC236}">
                      <a16:creationId xmlns:a16="http://schemas.microsoft.com/office/drawing/2014/main" id="{7DEF389C-28B1-A746-8B51-14AF7039D8D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8 h 15"/>
                    <a:gd name="T2" fmla="*/ 13 w 20"/>
                    <a:gd name="T3" fmla="*/ 2 h 15"/>
                    <a:gd name="T4" fmla="*/ 13 w 20"/>
                    <a:gd name="T5" fmla="*/ 9 h 15"/>
                    <a:gd name="T6" fmla="*/ 7 w 20"/>
                    <a:gd name="T7" fmla="*/ 8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Freeform 26">
                  <a:extLst>
                    <a:ext uri="{FF2B5EF4-FFF2-40B4-BE49-F238E27FC236}">
                      <a16:creationId xmlns:a16="http://schemas.microsoft.com/office/drawing/2014/main" id="{D049659D-F432-8A4E-848E-17061301B56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34 h 80"/>
                    <a:gd name="T2" fmla="*/ 14 w 80"/>
                    <a:gd name="T3" fmla="*/ 17 h 80"/>
                    <a:gd name="T4" fmla="*/ 26 w 80"/>
                    <a:gd name="T5" fmla="*/ 14 h 80"/>
                    <a:gd name="T6" fmla="*/ 48 w 80"/>
                    <a:gd name="T7" fmla="*/ 12 h 80"/>
                    <a:gd name="T8" fmla="*/ 58 w 80"/>
                    <a:gd name="T9" fmla="*/ 0 h 80"/>
                    <a:gd name="T10" fmla="*/ 80 w 80"/>
                    <a:gd name="T11" fmla="*/ 27 h 80"/>
                    <a:gd name="T12" fmla="*/ 70 w 80"/>
                    <a:gd name="T13" fmla="*/ 38 h 80"/>
                    <a:gd name="T14" fmla="*/ 54 w 80"/>
                    <a:gd name="T15" fmla="*/ 42 h 80"/>
                    <a:gd name="T16" fmla="*/ 48 w 80"/>
                    <a:gd name="T17" fmla="*/ 54 h 80"/>
                    <a:gd name="T18" fmla="*/ 32 w 80"/>
                    <a:gd name="T19" fmla="*/ 46 h 80"/>
                    <a:gd name="T20" fmla="*/ 38 w 80"/>
                    <a:gd name="T21" fmla="*/ 35 h 80"/>
                    <a:gd name="T22" fmla="*/ 30 w 80"/>
                    <a:gd name="T23" fmla="*/ 19 h 80"/>
                    <a:gd name="T24" fmla="*/ 20 w 80"/>
                    <a:gd name="T25" fmla="*/ 33 h 80"/>
                    <a:gd name="T26" fmla="*/ 8 w 80"/>
                    <a:gd name="T27" fmla="*/ 38 h 80"/>
                    <a:gd name="T28" fmla="*/ 0 w 80"/>
                    <a:gd name="T29" fmla="*/ 34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A7031E6E-3CB5-B540-BE29-C2C66B9B9E5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64 h 174"/>
                    <a:gd name="T2" fmla="*/ 26 w 94"/>
                    <a:gd name="T3" fmla="*/ 85 h 174"/>
                    <a:gd name="T4" fmla="*/ 32 w 94"/>
                    <a:gd name="T5" fmla="*/ 72 h 174"/>
                    <a:gd name="T6" fmla="*/ 52 w 94"/>
                    <a:gd name="T7" fmla="*/ 67 h 174"/>
                    <a:gd name="T8" fmla="*/ 46 w 94"/>
                    <a:gd name="T9" fmla="*/ 82 h 174"/>
                    <a:gd name="T10" fmla="*/ 66 w 94"/>
                    <a:gd name="T11" fmla="*/ 84 h 174"/>
                    <a:gd name="T12" fmla="*/ 76 w 94"/>
                    <a:gd name="T13" fmla="*/ 95 h 174"/>
                    <a:gd name="T14" fmla="*/ 58 w 94"/>
                    <a:gd name="T15" fmla="*/ 99 h 174"/>
                    <a:gd name="T16" fmla="*/ 74 w 94"/>
                    <a:gd name="T17" fmla="*/ 116 h 174"/>
                    <a:gd name="T18" fmla="*/ 84 w 94"/>
                    <a:gd name="T19" fmla="*/ 103 h 174"/>
                    <a:gd name="T20" fmla="*/ 82 w 94"/>
                    <a:gd name="T21" fmla="*/ 74 h 174"/>
                    <a:gd name="T22" fmla="*/ 60 w 94"/>
                    <a:gd name="T23" fmla="*/ 71 h 174"/>
                    <a:gd name="T24" fmla="*/ 50 w 94"/>
                    <a:gd name="T25" fmla="*/ 55 h 174"/>
                    <a:gd name="T26" fmla="*/ 34 w 94"/>
                    <a:gd name="T27" fmla="*/ 55 h 174"/>
                    <a:gd name="T28" fmla="*/ 30 w 94"/>
                    <a:gd name="T29" fmla="*/ 47 h 174"/>
                    <a:gd name="T30" fmla="*/ 42 w 94"/>
                    <a:gd name="T31" fmla="*/ 28 h 174"/>
                    <a:gd name="T32" fmla="*/ 30 w 94"/>
                    <a:gd name="T33" fmla="*/ 0 h 174"/>
                    <a:gd name="T34" fmla="*/ 18 w 94"/>
                    <a:gd name="T35" fmla="*/ 15 h 174"/>
                    <a:gd name="T36" fmla="*/ 4 w 94"/>
                    <a:gd name="T37" fmla="*/ 31 h 174"/>
                    <a:gd name="T38" fmla="*/ 14 w 94"/>
                    <a:gd name="T39" fmla="*/ 51 h 174"/>
                    <a:gd name="T40" fmla="*/ 14 w 94"/>
                    <a:gd name="T41" fmla="*/ 64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767B8F87-F27E-C14B-A304-E8077588633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16 h 50"/>
                    <a:gd name="T2" fmla="*/ 12 w 32"/>
                    <a:gd name="T3" fmla="*/ 0 h 50"/>
                    <a:gd name="T4" fmla="*/ 20 w 32"/>
                    <a:gd name="T5" fmla="*/ 11 h 50"/>
                    <a:gd name="T6" fmla="*/ 22 w 32"/>
                    <a:gd name="T7" fmla="*/ 16 h 50"/>
                    <a:gd name="T8" fmla="*/ 28 w 32"/>
                    <a:gd name="T9" fmla="*/ 17 h 50"/>
                    <a:gd name="T10" fmla="*/ 32 w 32"/>
                    <a:gd name="T11" fmla="*/ 25 h 50"/>
                    <a:gd name="T12" fmla="*/ 18 w 32"/>
                    <a:gd name="T13" fmla="*/ 34 h 50"/>
                    <a:gd name="T14" fmla="*/ 6 w 32"/>
                    <a:gd name="T15" fmla="*/ 16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Freeform 29">
                  <a:extLst>
                    <a:ext uri="{FF2B5EF4-FFF2-40B4-BE49-F238E27FC236}">
                      <a16:creationId xmlns:a16="http://schemas.microsoft.com/office/drawing/2014/main" id="{748F4EB5-5AE5-C240-BB7D-B3559D1E48D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30 h 50"/>
                    <a:gd name="T2" fmla="*/ 24 w 43"/>
                    <a:gd name="T3" fmla="*/ 13 h 50"/>
                    <a:gd name="T4" fmla="*/ 40 w 43"/>
                    <a:gd name="T5" fmla="*/ 0 h 50"/>
                    <a:gd name="T6" fmla="*/ 26 w 43"/>
                    <a:gd name="T7" fmla="*/ 19 h 50"/>
                    <a:gd name="T8" fmla="*/ 2 w 43"/>
                    <a:gd name="T9" fmla="*/ 34 h 50"/>
                    <a:gd name="T10" fmla="*/ 0 w 43"/>
                    <a:gd name="T11" fmla="*/ 3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Freeform 30">
                  <a:extLst>
                    <a:ext uri="{FF2B5EF4-FFF2-40B4-BE49-F238E27FC236}">
                      <a16:creationId xmlns:a16="http://schemas.microsoft.com/office/drawing/2014/main" id="{A1E024D0-3A20-7F4D-BCC0-5BC0EBB4690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46 w 471"/>
                    <a:gd name="T1" fmla="*/ 680 h 281"/>
                    <a:gd name="T2" fmla="*/ 54 w 471"/>
                    <a:gd name="T3" fmla="*/ 608 h 281"/>
                    <a:gd name="T4" fmla="*/ 49 w 471"/>
                    <a:gd name="T5" fmla="*/ 595 h 281"/>
                    <a:gd name="T6" fmla="*/ 36 w 471"/>
                    <a:gd name="T7" fmla="*/ 530 h 281"/>
                    <a:gd name="T8" fmla="*/ 9 w 471"/>
                    <a:gd name="T9" fmla="*/ 522 h 281"/>
                    <a:gd name="T10" fmla="*/ 0 w 471"/>
                    <a:gd name="T11" fmla="*/ 464 h 281"/>
                    <a:gd name="T12" fmla="*/ 27 w 471"/>
                    <a:gd name="T13" fmla="*/ 438 h 281"/>
                    <a:gd name="T14" fmla="*/ 13 w 471"/>
                    <a:gd name="T15" fmla="*/ 401 h 281"/>
                    <a:gd name="T16" fmla="*/ 4 w 471"/>
                    <a:gd name="T17" fmla="*/ 388 h 281"/>
                    <a:gd name="T18" fmla="*/ 63 w 471"/>
                    <a:gd name="T19" fmla="*/ 291 h 281"/>
                    <a:gd name="T20" fmla="*/ 97 w 471"/>
                    <a:gd name="T21" fmla="*/ 234 h 281"/>
                    <a:gd name="T22" fmla="*/ 94 w 471"/>
                    <a:gd name="T23" fmla="*/ 170 h 281"/>
                    <a:gd name="T24" fmla="*/ 54 w 471"/>
                    <a:gd name="T25" fmla="*/ 104 h 281"/>
                    <a:gd name="T26" fmla="*/ 45 w 471"/>
                    <a:gd name="T27" fmla="*/ 78 h 281"/>
                    <a:gd name="T28" fmla="*/ 58 w 471"/>
                    <a:gd name="T29" fmla="*/ 87 h 281"/>
                    <a:gd name="T30" fmla="*/ 106 w 471"/>
                    <a:gd name="T31" fmla="*/ 86 h 281"/>
                    <a:gd name="T32" fmla="*/ 141 w 471"/>
                    <a:gd name="T33" fmla="*/ 26 h 281"/>
                    <a:gd name="T34" fmla="*/ 182 w 471"/>
                    <a:gd name="T35" fmla="*/ 0 h 281"/>
                    <a:gd name="T36" fmla="*/ 195 w 471"/>
                    <a:gd name="T37" fmla="*/ 5 h 281"/>
                    <a:gd name="T38" fmla="*/ 204 w 471"/>
                    <a:gd name="T39" fmla="*/ 22 h 281"/>
                    <a:gd name="T40" fmla="*/ 217 w 471"/>
                    <a:gd name="T41" fmla="*/ 12 h 281"/>
                    <a:gd name="T42" fmla="*/ 244 w 471"/>
                    <a:gd name="T43" fmla="*/ 19 h 281"/>
                    <a:gd name="T44" fmla="*/ 257 w 471"/>
                    <a:gd name="T45" fmla="*/ 22 h 281"/>
                    <a:gd name="T46" fmla="*/ 313 w 471"/>
                    <a:gd name="T47" fmla="*/ 34 h 281"/>
                    <a:gd name="T48" fmla="*/ 344 w 471"/>
                    <a:gd name="T49" fmla="*/ 58 h 281"/>
                    <a:gd name="T50" fmla="*/ 371 w 471"/>
                    <a:gd name="T51" fmla="*/ 41 h 281"/>
                    <a:gd name="T52" fmla="*/ 382 w 471"/>
                    <a:gd name="T53" fmla="*/ 34 h 281"/>
                    <a:gd name="T54" fmla="*/ 432 w 471"/>
                    <a:gd name="T55" fmla="*/ 34 h 281"/>
                    <a:gd name="T56" fmla="*/ 467 w 471"/>
                    <a:gd name="T57" fmla="*/ 78 h 281"/>
                    <a:gd name="T58" fmla="*/ 512 w 471"/>
                    <a:gd name="T59" fmla="*/ 143 h 281"/>
                    <a:gd name="T60" fmla="*/ 543 w 471"/>
                    <a:gd name="T61" fmla="*/ 170 h 281"/>
                    <a:gd name="T62" fmla="*/ 569 w 471"/>
                    <a:gd name="T63" fmla="*/ 165 h 281"/>
                    <a:gd name="T64" fmla="*/ 598 w 471"/>
                    <a:gd name="T65" fmla="*/ 157 h 281"/>
                    <a:gd name="T66" fmla="*/ 643 w 471"/>
                    <a:gd name="T67" fmla="*/ 173 h 281"/>
                    <a:gd name="T68" fmla="*/ 664 w 471"/>
                    <a:gd name="T69" fmla="*/ 196 h 281"/>
                    <a:gd name="T70" fmla="*/ 682 w 471"/>
                    <a:gd name="T71" fmla="*/ 218 h 281"/>
                    <a:gd name="T72" fmla="*/ 704 w 471"/>
                    <a:gd name="T73" fmla="*/ 270 h 281"/>
                    <a:gd name="T74" fmla="*/ 713 w 471"/>
                    <a:gd name="T75" fmla="*/ 291 h 281"/>
                    <a:gd name="T76" fmla="*/ 717 w 471"/>
                    <a:gd name="T77" fmla="*/ 304 h 281"/>
                    <a:gd name="T78" fmla="*/ 686 w 471"/>
                    <a:gd name="T79" fmla="*/ 344 h 281"/>
                    <a:gd name="T80" fmla="*/ 713 w 471"/>
                    <a:gd name="T81" fmla="*/ 343 h 281"/>
                    <a:gd name="T82" fmla="*/ 758 w 471"/>
                    <a:gd name="T83" fmla="*/ 377 h 281"/>
                    <a:gd name="T84" fmla="*/ 807 w 471"/>
                    <a:gd name="T85" fmla="*/ 382 h 281"/>
                    <a:gd name="T86" fmla="*/ 842 w 471"/>
                    <a:gd name="T87" fmla="*/ 408 h 281"/>
                    <a:gd name="T88" fmla="*/ 847 w 471"/>
                    <a:gd name="T89" fmla="*/ 418 h 281"/>
                    <a:gd name="T90" fmla="*/ 847 w 471"/>
                    <a:gd name="T91" fmla="*/ 427 h 281"/>
                    <a:gd name="T92" fmla="*/ 872 w 471"/>
                    <a:gd name="T93" fmla="*/ 418 h 281"/>
                    <a:gd name="T94" fmla="*/ 886 w 471"/>
                    <a:gd name="T95" fmla="*/ 416 h 281"/>
                    <a:gd name="T96" fmla="*/ 972 w 471"/>
                    <a:gd name="T97" fmla="*/ 449 h 281"/>
                    <a:gd name="T98" fmla="*/ 990 w 471"/>
                    <a:gd name="T99" fmla="*/ 483 h 281"/>
                    <a:gd name="T100" fmla="*/ 1030 w 471"/>
                    <a:gd name="T101" fmla="*/ 488 h 281"/>
                    <a:gd name="T102" fmla="*/ 1043 w 471"/>
                    <a:gd name="T103" fmla="*/ 522 h 281"/>
                    <a:gd name="T104" fmla="*/ 999 w 471"/>
                    <a:gd name="T105" fmla="*/ 627 h 281"/>
                    <a:gd name="T106" fmla="*/ 963 w 471"/>
                    <a:gd name="T107" fmla="*/ 683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31">
                  <a:extLst>
                    <a:ext uri="{FF2B5EF4-FFF2-40B4-BE49-F238E27FC236}">
                      <a16:creationId xmlns:a16="http://schemas.microsoft.com/office/drawing/2014/main" id="{F73BED7D-609B-B74F-B8AC-1FC4348BF2F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4 h 844"/>
                    <a:gd name="T2" fmla="*/ 502 w 984"/>
                    <a:gd name="T3" fmla="*/ 23 h 844"/>
                    <a:gd name="T4" fmla="*/ 550 w 984"/>
                    <a:gd name="T5" fmla="*/ 25 h 844"/>
                    <a:gd name="T6" fmla="*/ 578 w 984"/>
                    <a:gd name="T7" fmla="*/ 88 h 844"/>
                    <a:gd name="T8" fmla="*/ 586 w 984"/>
                    <a:gd name="T9" fmla="*/ 61 h 844"/>
                    <a:gd name="T10" fmla="*/ 606 w 984"/>
                    <a:gd name="T11" fmla="*/ 47 h 844"/>
                    <a:gd name="T12" fmla="*/ 642 w 984"/>
                    <a:gd name="T13" fmla="*/ 84 h 844"/>
                    <a:gd name="T14" fmla="*/ 682 w 984"/>
                    <a:gd name="T15" fmla="*/ 66 h 844"/>
                    <a:gd name="T16" fmla="*/ 706 w 984"/>
                    <a:gd name="T17" fmla="*/ 58 h 844"/>
                    <a:gd name="T18" fmla="*/ 762 w 984"/>
                    <a:gd name="T19" fmla="*/ 2 h 844"/>
                    <a:gd name="T20" fmla="*/ 798 w 984"/>
                    <a:gd name="T21" fmla="*/ 47 h 844"/>
                    <a:gd name="T22" fmla="*/ 798 w 984"/>
                    <a:gd name="T23" fmla="*/ 88 h 844"/>
                    <a:gd name="T24" fmla="*/ 790 w 984"/>
                    <a:gd name="T25" fmla="*/ 107 h 844"/>
                    <a:gd name="T26" fmla="*/ 766 w 984"/>
                    <a:gd name="T27" fmla="*/ 109 h 844"/>
                    <a:gd name="T28" fmla="*/ 762 w 984"/>
                    <a:gd name="T29" fmla="*/ 125 h 844"/>
                    <a:gd name="T30" fmla="*/ 802 w 984"/>
                    <a:gd name="T31" fmla="*/ 152 h 844"/>
                    <a:gd name="T32" fmla="*/ 786 w 984"/>
                    <a:gd name="T33" fmla="*/ 216 h 844"/>
                    <a:gd name="T34" fmla="*/ 830 w 984"/>
                    <a:gd name="T35" fmla="*/ 278 h 844"/>
                    <a:gd name="T36" fmla="*/ 854 w 984"/>
                    <a:gd name="T37" fmla="*/ 303 h 844"/>
                    <a:gd name="T38" fmla="*/ 830 w 984"/>
                    <a:gd name="T39" fmla="*/ 303 h 844"/>
                    <a:gd name="T40" fmla="*/ 746 w 984"/>
                    <a:gd name="T41" fmla="*/ 254 h 844"/>
                    <a:gd name="T42" fmla="*/ 678 w 984"/>
                    <a:gd name="T43" fmla="*/ 271 h 844"/>
                    <a:gd name="T44" fmla="*/ 590 w 984"/>
                    <a:gd name="T45" fmla="*/ 297 h 844"/>
                    <a:gd name="T46" fmla="*/ 642 w 984"/>
                    <a:gd name="T47" fmla="*/ 389 h 844"/>
                    <a:gd name="T48" fmla="*/ 710 w 984"/>
                    <a:gd name="T49" fmla="*/ 410 h 844"/>
                    <a:gd name="T50" fmla="*/ 738 w 984"/>
                    <a:gd name="T51" fmla="*/ 370 h 844"/>
                    <a:gd name="T52" fmla="*/ 774 w 984"/>
                    <a:gd name="T53" fmla="*/ 383 h 844"/>
                    <a:gd name="T54" fmla="*/ 766 w 984"/>
                    <a:gd name="T55" fmla="*/ 424 h 844"/>
                    <a:gd name="T56" fmla="*/ 802 w 984"/>
                    <a:gd name="T57" fmla="*/ 450 h 844"/>
                    <a:gd name="T58" fmla="*/ 838 w 984"/>
                    <a:gd name="T59" fmla="*/ 442 h 844"/>
                    <a:gd name="T60" fmla="*/ 922 w 984"/>
                    <a:gd name="T61" fmla="*/ 542 h 844"/>
                    <a:gd name="T62" fmla="*/ 942 w 984"/>
                    <a:gd name="T63" fmla="*/ 555 h 844"/>
                    <a:gd name="T64" fmla="*/ 874 w 984"/>
                    <a:gd name="T65" fmla="*/ 544 h 844"/>
                    <a:gd name="T66" fmla="*/ 830 w 984"/>
                    <a:gd name="T67" fmla="*/ 509 h 844"/>
                    <a:gd name="T68" fmla="*/ 778 w 984"/>
                    <a:gd name="T69" fmla="*/ 477 h 844"/>
                    <a:gd name="T70" fmla="*/ 702 w 984"/>
                    <a:gd name="T71" fmla="*/ 445 h 844"/>
                    <a:gd name="T72" fmla="*/ 614 w 984"/>
                    <a:gd name="T73" fmla="*/ 435 h 844"/>
                    <a:gd name="T74" fmla="*/ 506 w 984"/>
                    <a:gd name="T75" fmla="*/ 399 h 844"/>
                    <a:gd name="T76" fmla="*/ 462 w 984"/>
                    <a:gd name="T77" fmla="*/ 340 h 844"/>
                    <a:gd name="T78" fmla="*/ 430 w 984"/>
                    <a:gd name="T79" fmla="*/ 311 h 844"/>
                    <a:gd name="T80" fmla="*/ 382 w 984"/>
                    <a:gd name="T81" fmla="*/ 289 h 844"/>
                    <a:gd name="T82" fmla="*/ 342 w 984"/>
                    <a:gd name="T83" fmla="*/ 248 h 844"/>
                    <a:gd name="T84" fmla="*/ 354 w 984"/>
                    <a:gd name="T85" fmla="*/ 278 h 844"/>
                    <a:gd name="T86" fmla="*/ 418 w 984"/>
                    <a:gd name="T87" fmla="*/ 332 h 844"/>
                    <a:gd name="T88" fmla="*/ 422 w 984"/>
                    <a:gd name="T89" fmla="*/ 353 h 844"/>
                    <a:gd name="T90" fmla="*/ 394 w 984"/>
                    <a:gd name="T91" fmla="*/ 335 h 844"/>
                    <a:gd name="T92" fmla="*/ 354 w 984"/>
                    <a:gd name="T93" fmla="*/ 313 h 844"/>
                    <a:gd name="T94" fmla="*/ 314 w 984"/>
                    <a:gd name="T95" fmla="*/ 271 h 844"/>
                    <a:gd name="T96" fmla="*/ 266 w 984"/>
                    <a:gd name="T97" fmla="*/ 233 h 844"/>
                    <a:gd name="T98" fmla="*/ 210 w 984"/>
                    <a:gd name="T99" fmla="*/ 211 h 844"/>
                    <a:gd name="T100" fmla="*/ 154 w 984"/>
                    <a:gd name="T101" fmla="*/ 160 h 844"/>
                    <a:gd name="T102" fmla="*/ 66 w 984"/>
                    <a:gd name="T103" fmla="*/ 44 h 844"/>
                    <a:gd name="T104" fmla="*/ 34 w 984"/>
                    <a:gd name="T105" fmla="*/ 25 h 844"/>
                    <a:gd name="T106" fmla="*/ 46 w 984"/>
                    <a:gd name="T107" fmla="*/ 15 h 844"/>
                    <a:gd name="T108" fmla="*/ 102 w 984"/>
                    <a:gd name="T109" fmla="*/ 47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Freeform 32">
                  <a:extLst>
                    <a:ext uri="{FF2B5EF4-FFF2-40B4-BE49-F238E27FC236}">
                      <a16:creationId xmlns:a16="http://schemas.microsoft.com/office/drawing/2014/main" id="{6A298F68-076F-054F-AF92-C8FFBC1E7C3C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19 h 48"/>
                    <a:gd name="T2" fmla="*/ 10 w 36"/>
                    <a:gd name="T3" fmla="*/ 32 h 48"/>
                    <a:gd name="T4" fmla="*/ 6 w 36"/>
                    <a:gd name="T5" fmla="*/ 19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Freeform 33">
                  <a:extLst>
                    <a:ext uri="{FF2B5EF4-FFF2-40B4-BE49-F238E27FC236}">
                      <a16:creationId xmlns:a16="http://schemas.microsoft.com/office/drawing/2014/main" id="{140B4DA7-1150-E446-A20C-B982B56E91B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3 h 37"/>
                    <a:gd name="T2" fmla="*/ 14 w 36"/>
                    <a:gd name="T3" fmla="*/ 1 h 37"/>
                    <a:gd name="T4" fmla="*/ 40 w 36"/>
                    <a:gd name="T5" fmla="*/ 10 h 37"/>
                    <a:gd name="T6" fmla="*/ 8 w 36"/>
                    <a:gd name="T7" fmla="*/ 10 h 37"/>
                    <a:gd name="T8" fmla="*/ 0 w 36"/>
                    <a:gd name="T9" fmla="*/ 3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Freeform 34">
                  <a:extLst>
                    <a:ext uri="{FF2B5EF4-FFF2-40B4-BE49-F238E27FC236}">
                      <a16:creationId xmlns:a16="http://schemas.microsoft.com/office/drawing/2014/main" id="{553C492C-B06A-4A43-AB89-E1D48D0BDA9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5 h 96"/>
                    <a:gd name="T2" fmla="*/ 28 w 170"/>
                    <a:gd name="T3" fmla="*/ 18 h 96"/>
                    <a:gd name="T4" fmla="*/ 56 w 170"/>
                    <a:gd name="T5" fmla="*/ 15 h 96"/>
                    <a:gd name="T6" fmla="*/ 80 w 170"/>
                    <a:gd name="T7" fmla="*/ 7 h 96"/>
                    <a:gd name="T8" fmla="*/ 64 w 170"/>
                    <a:gd name="T9" fmla="*/ 18 h 96"/>
                    <a:gd name="T10" fmla="*/ 126 w 170"/>
                    <a:gd name="T11" fmla="*/ 35 h 96"/>
                    <a:gd name="T12" fmla="*/ 162 w 170"/>
                    <a:gd name="T13" fmla="*/ 46 h 96"/>
                    <a:gd name="T14" fmla="*/ 118 w 170"/>
                    <a:gd name="T15" fmla="*/ 55 h 96"/>
                    <a:gd name="T16" fmla="*/ 90 w 170"/>
                    <a:gd name="T17" fmla="*/ 41 h 96"/>
                    <a:gd name="T18" fmla="*/ 76 w 170"/>
                    <a:gd name="T19" fmla="*/ 38 h 96"/>
                    <a:gd name="T20" fmla="*/ 24 w 170"/>
                    <a:gd name="T21" fmla="*/ 30 h 96"/>
                    <a:gd name="T22" fmla="*/ 0 w 170"/>
                    <a:gd name="T23" fmla="*/ 35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Freeform 35">
                  <a:extLst>
                    <a:ext uri="{FF2B5EF4-FFF2-40B4-BE49-F238E27FC236}">
                      <a16:creationId xmlns:a16="http://schemas.microsoft.com/office/drawing/2014/main" id="{EA2E75CC-18BC-D94C-A8C6-55D4369168F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17 h 44"/>
                    <a:gd name="T6" fmla="*/ 112 w 138"/>
                    <a:gd name="T7" fmla="*/ 14 h 44"/>
                    <a:gd name="T8" fmla="*/ 108 w 138"/>
                    <a:gd name="T9" fmla="*/ 31 h 44"/>
                    <a:gd name="T10" fmla="*/ 64 w 138"/>
                    <a:gd name="T11" fmla="*/ 29 h 44"/>
                    <a:gd name="T12" fmla="*/ 0 w 138"/>
                    <a:gd name="T13" fmla="*/ 25 h 44"/>
                    <a:gd name="T14" fmla="*/ 28 w 138"/>
                    <a:gd name="T15" fmla="*/ 14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36">
                  <a:extLst>
                    <a:ext uri="{FF2B5EF4-FFF2-40B4-BE49-F238E27FC236}">
                      <a16:creationId xmlns:a16="http://schemas.microsoft.com/office/drawing/2014/main" id="{93367E3F-957E-8E4B-A80B-03BF69E5AC9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16 h 42"/>
                    <a:gd name="T2" fmla="*/ 35 w 57"/>
                    <a:gd name="T3" fmla="*/ 9 h 42"/>
                    <a:gd name="T4" fmla="*/ 17 w 57"/>
                    <a:gd name="T5" fmla="*/ 16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Freeform 37">
                  <a:extLst>
                    <a:ext uri="{FF2B5EF4-FFF2-40B4-BE49-F238E27FC236}">
                      <a16:creationId xmlns:a16="http://schemas.microsoft.com/office/drawing/2014/main" id="{6E03773F-C0B1-9341-8B42-DFCA59CB62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7 w 39"/>
                    <a:gd name="T1" fmla="*/ 23 h 52"/>
                    <a:gd name="T2" fmla="*/ 17 w 39"/>
                    <a:gd name="T3" fmla="*/ 0 h 52"/>
                    <a:gd name="T4" fmla="*/ 17 w 39"/>
                    <a:gd name="T5" fmla="*/ 2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Freeform 38">
                  <a:extLst>
                    <a:ext uri="{FF2B5EF4-FFF2-40B4-BE49-F238E27FC236}">
                      <a16:creationId xmlns:a16="http://schemas.microsoft.com/office/drawing/2014/main" id="{7FD0765D-6131-444D-9FC0-4608B3E6E62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6 h 80"/>
                    <a:gd name="T2" fmla="*/ 20 w 44"/>
                    <a:gd name="T3" fmla="*/ 22 h 80"/>
                    <a:gd name="T4" fmla="*/ 26 w 44"/>
                    <a:gd name="T5" fmla="*/ 33 h 80"/>
                    <a:gd name="T6" fmla="*/ 38 w 44"/>
                    <a:gd name="T7" fmla="*/ 36 h 80"/>
                    <a:gd name="T8" fmla="*/ 26 w 44"/>
                    <a:gd name="T9" fmla="*/ 50 h 80"/>
                    <a:gd name="T10" fmla="*/ 0 w 44"/>
                    <a:gd name="T11" fmla="*/ 14 h 80"/>
                    <a:gd name="T12" fmla="*/ 4 w 44"/>
                    <a:gd name="T13" fmla="*/ 6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9">
                  <a:extLst>
                    <a:ext uri="{FF2B5EF4-FFF2-40B4-BE49-F238E27FC236}">
                      <a16:creationId xmlns:a16="http://schemas.microsoft.com/office/drawing/2014/main" id="{E8F970AD-C642-5340-ADC5-399CA2F3DF5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486 w 323"/>
                    <a:gd name="T1" fmla="*/ 3 h 64"/>
                    <a:gd name="T2" fmla="*/ 510 w 323"/>
                    <a:gd name="T3" fmla="*/ 20 h 64"/>
                    <a:gd name="T4" fmla="*/ 519 w 323"/>
                    <a:gd name="T5" fmla="*/ 0 h 64"/>
                    <a:gd name="T6" fmla="*/ 586 w 323"/>
                    <a:gd name="T7" fmla="*/ 0 h 64"/>
                    <a:gd name="T8" fmla="*/ 635 w 323"/>
                    <a:gd name="T9" fmla="*/ 42 h 64"/>
                    <a:gd name="T10" fmla="*/ 704 w 323"/>
                    <a:gd name="T11" fmla="*/ 25 h 64"/>
                    <a:gd name="T12" fmla="*/ 694 w 323"/>
                    <a:gd name="T13" fmla="*/ 70 h 64"/>
                    <a:gd name="T14" fmla="*/ 658 w 323"/>
                    <a:gd name="T15" fmla="*/ 113 h 64"/>
                    <a:gd name="T16" fmla="*/ 651 w 323"/>
                    <a:gd name="T17" fmla="*/ 70 h 64"/>
                    <a:gd name="T18" fmla="*/ 635 w 323"/>
                    <a:gd name="T19" fmla="*/ 75 h 64"/>
                    <a:gd name="T20" fmla="*/ 617 w 323"/>
                    <a:gd name="T21" fmla="*/ 70 h 64"/>
                    <a:gd name="T22" fmla="*/ 581 w 323"/>
                    <a:gd name="T23" fmla="*/ 52 h 64"/>
                    <a:gd name="T24" fmla="*/ 504 w 323"/>
                    <a:gd name="T25" fmla="*/ 92 h 64"/>
                    <a:gd name="T26" fmla="*/ 444 w 323"/>
                    <a:gd name="T27" fmla="*/ 108 h 64"/>
                    <a:gd name="T28" fmla="*/ 468 w 323"/>
                    <a:gd name="T29" fmla="*/ 139 h 64"/>
                    <a:gd name="T30" fmla="*/ 415 w 323"/>
                    <a:gd name="T31" fmla="*/ 153 h 64"/>
                    <a:gd name="T32" fmla="*/ 373 w 323"/>
                    <a:gd name="T33" fmla="*/ 148 h 64"/>
                    <a:gd name="T34" fmla="*/ 391 w 323"/>
                    <a:gd name="T35" fmla="*/ 139 h 64"/>
                    <a:gd name="T36" fmla="*/ 377 w 323"/>
                    <a:gd name="T37" fmla="*/ 98 h 64"/>
                    <a:gd name="T38" fmla="*/ 373 w 323"/>
                    <a:gd name="T39" fmla="*/ 75 h 64"/>
                    <a:gd name="T40" fmla="*/ 349 w 323"/>
                    <a:gd name="T41" fmla="*/ 56 h 64"/>
                    <a:gd name="T42" fmla="*/ 314 w 323"/>
                    <a:gd name="T43" fmla="*/ 66 h 64"/>
                    <a:gd name="T44" fmla="*/ 296 w 323"/>
                    <a:gd name="T45" fmla="*/ 66 h 64"/>
                    <a:gd name="T46" fmla="*/ 272 w 323"/>
                    <a:gd name="T47" fmla="*/ 61 h 64"/>
                    <a:gd name="T48" fmla="*/ 183 w 323"/>
                    <a:gd name="T49" fmla="*/ 5 h 64"/>
                    <a:gd name="T50" fmla="*/ 131 w 323"/>
                    <a:gd name="T51" fmla="*/ 34 h 64"/>
                    <a:gd name="T52" fmla="*/ 1 w 323"/>
                    <a:gd name="T53" fmla="*/ 0 h 64"/>
                    <a:gd name="T54" fmla="*/ 486 w 323"/>
                    <a:gd name="T55" fmla="*/ 3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40">
                  <a:extLst>
                    <a:ext uri="{FF2B5EF4-FFF2-40B4-BE49-F238E27FC236}">
                      <a16:creationId xmlns:a16="http://schemas.microsoft.com/office/drawing/2014/main" id="{4435824C-CB13-1D41-B42E-653A09F390C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232 w 300"/>
                    <a:gd name="T1" fmla="*/ 77 h 31"/>
                    <a:gd name="T2" fmla="*/ 67 w 300"/>
                    <a:gd name="T3" fmla="*/ 3 h 31"/>
                    <a:gd name="T4" fmla="*/ 630 w 300"/>
                    <a:gd name="T5" fmla="*/ 0 h 31"/>
                    <a:gd name="T6" fmla="*/ 654 w 300"/>
                    <a:gd name="T7" fmla="*/ 35 h 31"/>
                    <a:gd name="T8" fmla="*/ 583 w 300"/>
                    <a:gd name="T9" fmla="*/ 40 h 31"/>
                    <a:gd name="T10" fmla="*/ 232 w 300"/>
                    <a:gd name="T11" fmla="*/ 77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41">
                  <a:extLst>
                    <a:ext uri="{FF2B5EF4-FFF2-40B4-BE49-F238E27FC236}">
                      <a16:creationId xmlns:a16="http://schemas.microsoft.com/office/drawing/2014/main" id="{D749ED3E-14C4-C347-B0E9-53CF6FC582B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19 h 29"/>
                    <a:gd name="T2" fmla="*/ 12 w 41"/>
                    <a:gd name="T3" fmla="*/ 22 h 29"/>
                    <a:gd name="T4" fmla="*/ 0 w 41"/>
                    <a:gd name="T5" fmla="*/ 1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42">
                  <a:extLst>
                    <a:ext uri="{FF2B5EF4-FFF2-40B4-BE49-F238E27FC236}">
                      <a16:creationId xmlns:a16="http://schemas.microsoft.com/office/drawing/2014/main" id="{A7CB8D26-0F72-9F42-B877-0CF291F57963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401 w 436"/>
                    <a:gd name="T1" fmla="*/ 5 h 152"/>
                    <a:gd name="T2" fmla="*/ 2396 w 436"/>
                    <a:gd name="T3" fmla="*/ 0 h 152"/>
                    <a:gd name="T4" fmla="*/ 2285 w 436"/>
                    <a:gd name="T5" fmla="*/ 323 h 152"/>
                    <a:gd name="T6" fmla="*/ 2182 w 436"/>
                    <a:gd name="T7" fmla="*/ 406 h 152"/>
                    <a:gd name="T8" fmla="*/ 2154 w 436"/>
                    <a:gd name="T9" fmla="*/ 419 h 152"/>
                    <a:gd name="T10" fmla="*/ 2060 w 436"/>
                    <a:gd name="T11" fmla="*/ 438 h 152"/>
                    <a:gd name="T12" fmla="*/ 1983 w 436"/>
                    <a:gd name="T13" fmla="*/ 526 h 152"/>
                    <a:gd name="T14" fmla="*/ 1990 w 436"/>
                    <a:gd name="T15" fmla="*/ 592 h 152"/>
                    <a:gd name="T16" fmla="*/ 1999 w 436"/>
                    <a:gd name="T17" fmla="*/ 641 h 152"/>
                    <a:gd name="T18" fmla="*/ 2011 w 436"/>
                    <a:gd name="T19" fmla="*/ 678 h 152"/>
                    <a:gd name="T20" fmla="*/ 1990 w 436"/>
                    <a:gd name="T21" fmla="*/ 732 h 152"/>
                    <a:gd name="T22" fmla="*/ 1929 w 436"/>
                    <a:gd name="T23" fmla="*/ 720 h 152"/>
                    <a:gd name="T24" fmla="*/ 1880 w 436"/>
                    <a:gd name="T25" fmla="*/ 773 h 152"/>
                    <a:gd name="T26" fmla="*/ 1906 w 436"/>
                    <a:gd name="T27" fmla="*/ 629 h 152"/>
                    <a:gd name="T28" fmla="*/ 1856 w 436"/>
                    <a:gd name="T29" fmla="*/ 600 h 152"/>
                    <a:gd name="T30" fmla="*/ 1889 w 436"/>
                    <a:gd name="T31" fmla="*/ 558 h 152"/>
                    <a:gd name="T32" fmla="*/ 1880 w 436"/>
                    <a:gd name="T33" fmla="*/ 534 h 152"/>
                    <a:gd name="T34" fmla="*/ 1758 w 436"/>
                    <a:gd name="T35" fmla="*/ 563 h 152"/>
                    <a:gd name="T36" fmla="*/ 1742 w 436"/>
                    <a:gd name="T37" fmla="*/ 509 h 152"/>
                    <a:gd name="T38" fmla="*/ 1631 w 436"/>
                    <a:gd name="T39" fmla="*/ 563 h 152"/>
                    <a:gd name="T40" fmla="*/ 1758 w 436"/>
                    <a:gd name="T41" fmla="*/ 617 h 152"/>
                    <a:gd name="T42" fmla="*/ 1676 w 436"/>
                    <a:gd name="T43" fmla="*/ 700 h 152"/>
                    <a:gd name="T44" fmla="*/ 1709 w 436"/>
                    <a:gd name="T45" fmla="*/ 754 h 152"/>
                    <a:gd name="T46" fmla="*/ 1730 w 436"/>
                    <a:gd name="T47" fmla="*/ 827 h 152"/>
                    <a:gd name="T48" fmla="*/ 1697 w 436"/>
                    <a:gd name="T49" fmla="*/ 832 h 152"/>
                    <a:gd name="T50" fmla="*/ 1725 w 436"/>
                    <a:gd name="T51" fmla="*/ 861 h 152"/>
                    <a:gd name="T52" fmla="*/ 1688 w 436"/>
                    <a:gd name="T53" fmla="*/ 910 h 152"/>
                    <a:gd name="T54" fmla="*/ 0 w 436"/>
                    <a:gd name="T55" fmla="*/ 893 h 152"/>
                    <a:gd name="T56" fmla="*/ 401 w 436"/>
                    <a:gd name="T57" fmla="*/ 5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43">
                  <a:extLst>
                    <a:ext uri="{FF2B5EF4-FFF2-40B4-BE49-F238E27FC236}">
                      <a16:creationId xmlns:a16="http://schemas.microsoft.com/office/drawing/2014/main" id="{063D858E-7DF2-DB42-85B2-6CA868E0ED9A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03 h 165"/>
                    <a:gd name="T2" fmla="*/ 15 w 47"/>
                    <a:gd name="T3" fmla="*/ 71 h 165"/>
                    <a:gd name="T4" fmla="*/ 17 w 47"/>
                    <a:gd name="T5" fmla="*/ 45 h 165"/>
                    <a:gd name="T6" fmla="*/ 11 w 47"/>
                    <a:gd name="T7" fmla="*/ 26 h 165"/>
                    <a:gd name="T8" fmla="*/ 17 w 47"/>
                    <a:gd name="T9" fmla="*/ 8 h 165"/>
                    <a:gd name="T10" fmla="*/ 21 w 47"/>
                    <a:gd name="T11" fmla="*/ 0 h 165"/>
                    <a:gd name="T12" fmla="*/ 31 w 47"/>
                    <a:gd name="T13" fmla="*/ 19 h 165"/>
                    <a:gd name="T14" fmla="*/ 47 w 47"/>
                    <a:gd name="T15" fmla="*/ 65 h 165"/>
                    <a:gd name="T16" fmla="*/ 31 w 47"/>
                    <a:gd name="T17" fmla="*/ 71 h 165"/>
                    <a:gd name="T18" fmla="*/ 23 w 47"/>
                    <a:gd name="T19" fmla="*/ 83 h 165"/>
                    <a:gd name="T20" fmla="*/ 21 w 47"/>
                    <a:gd name="T21" fmla="*/ 87 h 165"/>
                    <a:gd name="T22" fmla="*/ 27 w 47"/>
                    <a:gd name="T23" fmla="*/ 89 h 165"/>
                    <a:gd name="T24" fmla="*/ 31 w 47"/>
                    <a:gd name="T25" fmla="*/ 97 h 165"/>
                    <a:gd name="T26" fmla="*/ 13 w 47"/>
                    <a:gd name="T27" fmla="*/ 97 h 165"/>
                    <a:gd name="T28" fmla="*/ 7 w 47"/>
                    <a:gd name="T29" fmla="*/ 106 h 165"/>
                    <a:gd name="T30" fmla="*/ 3 w 47"/>
                    <a:gd name="T31" fmla="*/ 102 h 165"/>
                    <a:gd name="T32" fmla="*/ 5 w 47"/>
                    <a:gd name="T33" fmla="*/ 103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44">
                  <a:extLst>
                    <a:ext uri="{FF2B5EF4-FFF2-40B4-BE49-F238E27FC236}">
                      <a16:creationId xmlns:a16="http://schemas.microsoft.com/office/drawing/2014/main" id="{73EE13FE-648C-E244-AF4F-5FDD251849B1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41 h 103"/>
                    <a:gd name="T2" fmla="*/ 30 w 138"/>
                    <a:gd name="T3" fmla="*/ 29 h 103"/>
                    <a:gd name="T4" fmla="*/ 50 w 138"/>
                    <a:gd name="T5" fmla="*/ 22 h 103"/>
                    <a:gd name="T6" fmla="*/ 54 w 138"/>
                    <a:gd name="T7" fmla="*/ 30 h 103"/>
                    <a:gd name="T8" fmla="*/ 66 w 138"/>
                    <a:gd name="T9" fmla="*/ 33 h 103"/>
                    <a:gd name="T10" fmla="*/ 80 w 138"/>
                    <a:gd name="T11" fmla="*/ 37 h 103"/>
                    <a:gd name="T12" fmla="*/ 116 w 138"/>
                    <a:gd name="T13" fmla="*/ 22 h 103"/>
                    <a:gd name="T14" fmla="*/ 130 w 138"/>
                    <a:gd name="T15" fmla="*/ 11 h 103"/>
                    <a:gd name="T16" fmla="*/ 138 w 138"/>
                    <a:gd name="T17" fmla="*/ 7 h 103"/>
                    <a:gd name="T18" fmla="*/ 106 w 138"/>
                    <a:gd name="T19" fmla="*/ 33 h 103"/>
                    <a:gd name="T20" fmla="*/ 84 w 138"/>
                    <a:gd name="T21" fmla="*/ 45 h 103"/>
                    <a:gd name="T22" fmla="*/ 66 w 138"/>
                    <a:gd name="T23" fmla="*/ 54 h 103"/>
                    <a:gd name="T24" fmla="*/ 48 w 138"/>
                    <a:gd name="T25" fmla="*/ 69 h 103"/>
                    <a:gd name="T26" fmla="*/ 26 w 138"/>
                    <a:gd name="T27" fmla="*/ 60 h 103"/>
                    <a:gd name="T28" fmla="*/ 20 w 138"/>
                    <a:gd name="T29" fmla="*/ 58 h 103"/>
                    <a:gd name="T30" fmla="*/ 22 w 138"/>
                    <a:gd name="T31" fmla="*/ 64 h 103"/>
                    <a:gd name="T32" fmla="*/ 0 w 138"/>
                    <a:gd name="T33" fmla="*/ 64 h 103"/>
                    <a:gd name="T34" fmla="*/ 10 w 138"/>
                    <a:gd name="T35" fmla="*/ 52 h 103"/>
                    <a:gd name="T36" fmla="*/ 26 w 138"/>
                    <a:gd name="T37" fmla="*/ 41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45">
                  <a:extLst>
                    <a:ext uri="{FF2B5EF4-FFF2-40B4-BE49-F238E27FC236}">
                      <a16:creationId xmlns:a16="http://schemas.microsoft.com/office/drawing/2014/main" id="{0899725E-36EE-B747-8377-4D121296F59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6 w 188"/>
                    <a:gd name="T1" fmla="*/ 16 h 214"/>
                    <a:gd name="T2" fmla="*/ 158 w 188"/>
                    <a:gd name="T3" fmla="*/ 4 h 214"/>
                    <a:gd name="T4" fmla="*/ 168 w 188"/>
                    <a:gd name="T5" fmla="*/ 0 h 214"/>
                    <a:gd name="T6" fmla="*/ 180 w 188"/>
                    <a:gd name="T7" fmla="*/ 16 h 214"/>
                    <a:gd name="T8" fmla="*/ 186 w 188"/>
                    <a:gd name="T9" fmla="*/ 29 h 214"/>
                    <a:gd name="T10" fmla="*/ 176 w 188"/>
                    <a:gd name="T11" fmla="*/ 39 h 214"/>
                    <a:gd name="T12" fmla="*/ 168 w 188"/>
                    <a:gd name="T13" fmla="*/ 52 h 214"/>
                    <a:gd name="T14" fmla="*/ 160 w 188"/>
                    <a:gd name="T15" fmla="*/ 86 h 214"/>
                    <a:gd name="T16" fmla="*/ 142 w 188"/>
                    <a:gd name="T17" fmla="*/ 92 h 214"/>
                    <a:gd name="T18" fmla="*/ 118 w 188"/>
                    <a:gd name="T19" fmla="*/ 93 h 214"/>
                    <a:gd name="T20" fmla="*/ 110 w 188"/>
                    <a:gd name="T21" fmla="*/ 84 h 214"/>
                    <a:gd name="T22" fmla="*/ 100 w 188"/>
                    <a:gd name="T23" fmla="*/ 99 h 214"/>
                    <a:gd name="T24" fmla="*/ 90 w 188"/>
                    <a:gd name="T25" fmla="*/ 101 h 214"/>
                    <a:gd name="T26" fmla="*/ 80 w 188"/>
                    <a:gd name="T27" fmla="*/ 90 h 214"/>
                    <a:gd name="T28" fmla="*/ 58 w 188"/>
                    <a:gd name="T29" fmla="*/ 97 h 214"/>
                    <a:gd name="T30" fmla="*/ 76 w 188"/>
                    <a:gd name="T31" fmla="*/ 96 h 214"/>
                    <a:gd name="T32" fmla="*/ 78 w 188"/>
                    <a:gd name="T33" fmla="*/ 109 h 214"/>
                    <a:gd name="T34" fmla="*/ 58 w 188"/>
                    <a:gd name="T35" fmla="*/ 113 h 214"/>
                    <a:gd name="T36" fmla="*/ 34 w 188"/>
                    <a:gd name="T37" fmla="*/ 113 h 214"/>
                    <a:gd name="T38" fmla="*/ 36 w 188"/>
                    <a:gd name="T39" fmla="*/ 104 h 214"/>
                    <a:gd name="T40" fmla="*/ 46 w 188"/>
                    <a:gd name="T41" fmla="*/ 97 h 214"/>
                    <a:gd name="T42" fmla="*/ 34 w 188"/>
                    <a:gd name="T43" fmla="*/ 100 h 214"/>
                    <a:gd name="T44" fmla="*/ 26 w 188"/>
                    <a:gd name="T45" fmla="*/ 113 h 214"/>
                    <a:gd name="T46" fmla="*/ 30 w 188"/>
                    <a:gd name="T47" fmla="*/ 128 h 214"/>
                    <a:gd name="T48" fmla="*/ 14 w 188"/>
                    <a:gd name="T49" fmla="*/ 135 h 214"/>
                    <a:gd name="T50" fmla="*/ 0 w 188"/>
                    <a:gd name="T51" fmla="*/ 145 h 214"/>
                    <a:gd name="T52" fmla="*/ 8 w 188"/>
                    <a:gd name="T53" fmla="*/ 127 h 214"/>
                    <a:gd name="T54" fmla="*/ 0 w 188"/>
                    <a:gd name="T55" fmla="*/ 111 h 214"/>
                    <a:gd name="T56" fmla="*/ 14 w 188"/>
                    <a:gd name="T57" fmla="*/ 103 h 214"/>
                    <a:gd name="T58" fmla="*/ 32 w 188"/>
                    <a:gd name="T59" fmla="*/ 90 h 214"/>
                    <a:gd name="T60" fmla="*/ 44 w 188"/>
                    <a:gd name="T61" fmla="*/ 80 h 214"/>
                    <a:gd name="T62" fmla="*/ 72 w 188"/>
                    <a:gd name="T63" fmla="*/ 78 h 214"/>
                    <a:gd name="T64" fmla="*/ 84 w 188"/>
                    <a:gd name="T65" fmla="*/ 76 h 214"/>
                    <a:gd name="T66" fmla="*/ 112 w 188"/>
                    <a:gd name="T67" fmla="*/ 53 h 214"/>
                    <a:gd name="T68" fmla="*/ 118 w 188"/>
                    <a:gd name="T69" fmla="*/ 63 h 214"/>
                    <a:gd name="T70" fmla="*/ 130 w 188"/>
                    <a:gd name="T71" fmla="*/ 52 h 214"/>
                    <a:gd name="T72" fmla="*/ 148 w 188"/>
                    <a:gd name="T73" fmla="*/ 36 h 214"/>
                    <a:gd name="T74" fmla="*/ 152 w 188"/>
                    <a:gd name="T75" fmla="*/ 29 h 214"/>
                    <a:gd name="T76" fmla="*/ 146 w 188"/>
                    <a:gd name="T77" fmla="*/ 25 h 214"/>
                    <a:gd name="T78" fmla="*/ 150 w 188"/>
                    <a:gd name="T79" fmla="*/ 21 h 214"/>
                    <a:gd name="T80" fmla="*/ 156 w 188"/>
                    <a:gd name="T81" fmla="*/ 16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46">
                  <a:extLst>
                    <a:ext uri="{FF2B5EF4-FFF2-40B4-BE49-F238E27FC236}">
                      <a16:creationId xmlns:a16="http://schemas.microsoft.com/office/drawing/2014/main" id="{38916954-9327-DD4D-9F2E-941CE69096F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5 h 13"/>
                    <a:gd name="T2" fmla="*/ 4 w 13"/>
                    <a:gd name="T3" fmla="*/ 8 h 13"/>
                    <a:gd name="T4" fmla="*/ 0 w 13"/>
                    <a:gd name="T5" fmla="*/ 5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47">
                  <a:extLst>
                    <a:ext uri="{FF2B5EF4-FFF2-40B4-BE49-F238E27FC236}">
                      <a16:creationId xmlns:a16="http://schemas.microsoft.com/office/drawing/2014/main" id="{53464444-09AB-E04C-91E0-0D7ED276CCA6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4 w 812"/>
                    <a:gd name="T1" fmla="*/ 17 h 564"/>
                    <a:gd name="T2" fmla="*/ 780 w 812"/>
                    <a:gd name="T3" fmla="*/ 52 h 564"/>
                    <a:gd name="T4" fmla="*/ 750 w 812"/>
                    <a:gd name="T5" fmla="*/ 82 h 564"/>
                    <a:gd name="T6" fmla="*/ 724 w 812"/>
                    <a:gd name="T7" fmla="*/ 95 h 564"/>
                    <a:gd name="T8" fmla="*/ 636 w 812"/>
                    <a:gd name="T9" fmla="*/ 120 h 564"/>
                    <a:gd name="T10" fmla="*/ 634 w 812"/>
                    <a:gd name="T11" fmla="*/ 141 h 564"/>
                    <a:gd name="T12" fmla="*/ 606 w 812"/>
                    <a:gd name="T13" fmla="*/ 154 h 564"/>
                    <a:gd name="T14" fmla="*/ 622 w 812"/>
                    <a:gd name="T15" fmla="*/ 120 h 564"/>
                    <a:gd name="T16" fmla="*/ 578 w 812"/>
                    <a:gd name="T17" fmla="*/ 126 h 564"/>
                    <a:gd name="T18" fmla="*/ 558 w 812"/>
                    <a:gd name="T19" fmla="*/ 147 h 564"/>
                    <a:gd name="T20" fmla="*/ 598 w 812"/>
                    <a:gd name="T21" fmla="*/ 188 h 564"/>
                    <a:gd name="T22" fmla="*/ 596 w 812"/>
                    <a:gd name="T23" fmla="*/ 247 h 564"/>
                    <a:gd name="T24" fmla="*/ 544 w 812"/>
                    <a:gd name="T25" fmla="*/ 273 h 564"/>
                    <a:gd name="T26" fmla="*/ 524 w 812"/>
                    <a:gd name="T27" fmla="*/ 259 h 564"/>
                    <a:gd name="T28" fmla="*/ 484 w 812"/>
                    <a:gd name="T29" fmla="*/ 233 h 564"/>
                    <a:gd name="T30" fmla="*/ 464 w 812"/>
                    <a:gd name="T31" fmla="*/ 233 h 564"/>
                    <a:gd name="T32" fmla="*/ 452 w 812"/>
                    <a:gd name="T33" fmla="*/ 265 h 564"/>
                    <a:gd name="T34" fmla="*/ 502 w 812"/>
                    <a:gd name="T35" fmla="*/ 311 h 564"/>
                    <a:gd name="T36" fmla="*/ 512 w 812"/>
                    <a:gd name="T37" fmla="*/ 351 h 564"/>
                    <a:gd name="T38" fmla="*/ 528 w 812"/>
                    <a:gd name="T39" fmla="*/ 376 h 564"/>
                    <a:gd name="T40" fmla="*/ 494 w 812"/>
                    <a:gd name="T41" fmla="*/ 365 h 564"/>
                    <a:gd name="T42" fmla="*/ 472 w 812"/>
                    <a:gd name="T43" fmla="*/ 347 h 564"/>
                    <a:gd name="T44" fmla="*/ 424 w 812"/>
                    <a:gd name="T45" fmla="*/ 284 h 564"/>
                    <a:gd name="T46" fmla="*/ 428 w 812"/>
                    <a:gd name="T47" fmla="*/ 208 h 564"/>
                    <a:gd name="T48" fmla="*/ 424 w 812"/>
                    <a:gd name="T49" fmla="*/ 180 h 564"/>
                    <a:gd name="T50" fmla="*/ 414 w 812"/>
                    <a:gd name="T51" fmla="*/ 185 h 564"/>
                    <a:gd name="T52" fmla="*/ 386 w 812"/>
                    <a:gd name="T53" fmla="*/ 179 h 564"/>
                    <a:gd name="T54" fmla="*/ 360 w 812"/>
                    <a:gd name="T55" fmla="*/ 114 h 564"/>
                    <a:gd name="T56" fmla="*/ 330 w 812"/>
                    <a:gd name="T57" fmla="*/ 111 h 564"/>
                    <a:gd name="T58" fmla="*/ 288 w 812"/>
                    <a:gd name="T59" fmla="*/ 116 h 564"/>
                    <a:gd name="T60" fmla="*/ 242 w 812"/>
                    <a:gd name="T61" fmla="*/ 156 h 564"/>
                    <a:gd name="T62" fmla="*/ 196 w 812"/>
                    <a:gd name="T63" fmla="*/ 180 h 564"/>
                    <a:gd name="T64" fmla="*/ 184 w 812"/>
                    <a:gd name="T65" fmla="*/ 183 h 564"/>
                    <a:gd name="T66" fmla="*/ 160 w 812"/>
                    <a:gd name="T67" fmla="*/ 220 h 564"/>
                    <a:gd name="T68" fmla="*/ 152 w 812"/>
                    <a:gd name="T69" fmla="*/ 238 h 564"/>
                    <a:gd name="T70" fmla="*/ 128 w 812"/>
                    <a:gd name="T71" fmla="*/ 271 h 564"/>
                    <a:gd name="T72" fmla="*/ 94 w 812"/>
                    <a:gd name="T73" fmla="*/ 263 h 564"/>
                    <a:gd name="T74" fmla="*/ 66 w 812"/>
                    <a:gd name="T75" fmla="*/ 173 h 564"/>
                    <a:gd name="T76" fmla="*/ 72 w 812"/>
                    <a:gd name="T77" fmla="*/ 105 h 564"/>
                    <a:gd name="T78" fmla="*/ 44 w 812"/>
                    <a:gd name="T79" fmla="*/ 120 h 564"/>
                    <a:gd name="T80" fmla="*/ 20 w 812"/>
                    <a:gd name="T81" fmla="*/ 101 h 564"/>
                    <a:gd name="T82" fmla="*/ 24 w 812"/>
                    <a:gd name="T83" fmla="*/ 93 h 564"/>
                    <a:gd name="T84" fmla="*/ 0 w 812"/>
                    <a:gd name="T85" fmla="*/ 61 h 564"/>
                    <a:gd name="T86" fmla="*/ 800 w 812"/>
                    <a:gd name="T87" fmla="*/ 4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48">
                  <a:extLst>
                    <a:ext uri="{FF2B5EF4-FFF2-40B4-BE49-F238E27FC236}">
                      <a16:creationId xmlns:a16="http://schemas.microsoft.com/office/drawing/2014/main" id="{643F04C4-C807-304D-9091-0AAFDBC18C52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8 h 85"/>
                    <a:gd name="T2" fmla="*/ 19 w 43"/>
                    <a:gd name="T3" fmla="*/ 3 h 85"/>
                    <a:gd name="T4" fmla="*/ 41 w 43"/>
                    <a:gd name="T5" fmla="*/ 23 h 85"/>
                    <a:gd name="T6" fmla="*/ 21 w 43"/>
                    <a:gd name="T7" fmla="*/ 59 h 85"/>
                    <a:gd name="T8" fmla="*/ 1 w 43"/>
                    <a:gd name="T9" fmla="*/ 48 h 85"/>
                    <a:gd name="T10" fmla="*/ 7 w 43"/>
                    <a:gd name="T11" fmla="*/ 8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Freeform 49">
                  <a:extLst>
                    <a:ext uri="{FF2B5EF4-FFF2-40B4-BE49-F238E27FC236}">
                      <a16:creationId xmlns:a16="http://schemas.microsoft.com/office/drawing/2014/main" id="{4329BA03-7090-4E44-9EF2-E5F3CB896AA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18 h 74"/>
                    <a:gd name="T2" fmla="*/ 27 w 44"/>
                    <a:gd name="T3" fmla="*/ 2 h 74"/>
                    <a:gd name="T4" fmla="*/ 39 w 44"/>
                    <a:gd name="T5" fmla="*/ 2 h 74"/>
                    <a:gd name="T6" fmla="*/ 35 w 44"/>
                    <a:gd name="T7" fmla="*/ 17 h 74"/>
                    <a:gd name="T8" fmla="*/ 11 w 44"/>
                    <a:gd name="T9" fmla="*/ 47 h 74"/>
                    <a:gd name="T10" fmla="*/ 7 w 44"/>
                    <a:gd name="T11" fmla="*/ 38 h 74"/>
                    <a:gd name="T12" fmla="*/ 3 w 44"/>
                    <a:gd name="T13" fmla="*/ 23 h 74"/>
                    <a:gd name="T14" fmla="*/ 11 w 44"/>
                    <a:gd name="T15" fmla="*/ 18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Freeform 50">
                  <a:extLst>
                    <a:ext uri="{FF2B5EF4-FFF2-40B4-BE49-F238E27FC236}">
                      <a16:creationId xmlns:a16="http://schemas.microsoft.com/office/drawing/2014/main" id="{37AFF797-9F28-5447-A605-8D70FBAFBC77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0 h 30"/>
                    <a:gd name="T2" fmla="*/ 5 w 20"/>
                    <a:gd name="T3" fmla="*/ 19 h 30"/>
                    <a:gd name="T4" fmla="*/ 7 w 20"/>
                    <a:gd name="T5" fmla="*/ 10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Freeform 51">
                  <a:extLst>
                    <a:ext uri="{FF2B5EF4-FFF2-40B4-BE49-F238E27FC236}">
                      <a16:creationId xmlns:a16="http://schemas.microsoft.com/office/drawing/2014/main" id="{ECA956AB-67A6-B844-B7F0-A19F8331E5B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1066 w 682"/>
                    <a:gd name="T1" fmla="*/ 1121 h 557"/>
                    <a:gd name="T2" fmla="*/ 1076 w 682"/>
                    <a:gd name="T3" fmla="*/ 1090 h 557"/>
                    <a:gd name="T4" fmla="*/ 1107 w 682"/>
                    <a:gd name="T5" fmla="*/ 998 h 557"/>
                    <a:gd name="T6" fmla="*/ 685 w 682"/>
                    <a:gd name="T7" fmla="*/ 693 h 557"/>
                    <a:gd name="T8" fmla="*/ 625 w 682"/>
                    <a:gd name="T9" fmla="*/ 836 h 557"/>
                    <a:gd name="T10" fmla="*/ 671 w 682"/>
                    <a:gd name="T11" fmla="*/ 1343 h 557"/>
                    <a:gd name="T12" fmla="*/ 625 w 682"/>
                    <a:gd name="T13" fmla="*/ 1194 h 557"/>
                    <a:gd name="T14" fmla="*/ 536 w 682"/>
                    <a:gd name="T15" fmla="*/ 1062 h 557"/>
                    <a:gd name="T16" fmla="*/ 543 w 682"/>
                    <a:gd name="T17" fmla="*/ 998 h 557"/>
                    <a:gd name="T18" fmla="*/ 548 w 682"/>
                    <a:gd name="T19" fmla="*/ 953 h 557"/>
                    <a:gd name="T20" fmla="*/ 487 w 682"/>
                    <a:gd name="T21" fmla="*/ 906 h 557"/>
                    <a:gd name="T22" fmla="*/ 430 w 682"/>
                    <a:gd name="T23" fmla="*/ 836 h 557"/>
                    <a:gd name="T24" fmla="*/ 327 w 682"/>
                    <a:gd name="T25" fmla="*/ 855 h 557"/>
                    <a:gd name="T26" fmla="*/ 280 w 682"/>
                    <a:gd name="T27" fmla="*/ 882 h 557"/>
                    <a:gd name="T28" fmla="*/ 173 w 682"/>
                    <a:gd name="T29" fmla="*/ 882 h 557"/>
                    <a:gd name="T30" fmla="*/ 49 w 682"/>
                    <a:gd name="T31" fmla="*/ 754 h 557"/>
                    <a:gd name="T32" fmla="*/ 24 w 682"/>
                    <a:gd name="T33" fmla="*/ 714 h 557"/>
                    <a:gd name="T34" fmla="*/ 0 w 682"/>
                    <a:gd name="T35" fmla="*/ 637 h 557"/>
                    <a:gd name="T36" fmla="*/ 54 w 682"/>
                    <a:gd name="T37" fmla="*/ 515 h 557"/>
                    <a:gd name="T38" fmla="*/ 71 w 682"/>
                    <a:gd name="T39" fmla="*/ 437 h 557"/>
                    <a:gd name="T40" fmla="*/ 113 w 682"/>
                    <a:gd name="T41" fmla="*/ 345 h 557"/>
                    <a:gd name="T42" fmla="*/ 180 w 682"/>
                    <a:gd name="T43" fmla="*/ 280 h 557"/>
                    <a:gd name="T44" fmla="*/ 371 w 682"/>
                    <a:gd name="T45" fmla="*/ 162 h 557"/>
                    <a:gd name="T46" fmla="*/ 487 w 682"/>
                    <a:gd name="T47" fmla="*/ 73 h 557"/>
                    <a:gd name="T48" fmla="*/ 571 w 682"/>
                    <a:gd name="T49" fmla="*/ 14 h 557"/>
                    <a:gd name="T50" fmla="*/ 804 w 682"/>
                    <a:gd name="T51" fmla="*/ 5 h 557"/>
                    <a:gd name="T52" fmla="*/ 881 w 682"/>
                    <a:gd name="T53" fmla="*/ 0 h 557"/>
                    <a:gd name="T54" fmla="*/ 850 w 682"/>
                    <a:gd name="T55" fmla="*/ 82 h 557"/>
                    <a:gd name="T56" fmla="*/ 981 w 682"/>
                    <a:gd name="T57" fmla="*/ 204 h 557"/>
                    <a:gd name="T58" fmla="*/ 1101 w 682"/>
                    <a:gd name="T59" fmla="*/ 179 h 557"/>
                    <a:gd name="T60" fmla="*/ 1171 w 682"/>
                    <a:gd name="T61" fmla="*/ 197 h 557"/>
                    <a:gd name="T62" fmla="*/ 1238 w 682"/>
                    <a:gd name="T63" fmla="*/ 235 h 557"/>
                    <a:gd name="T64" fmla="*/ 1267 w 682"/>
                    <a:gd name="T65" fmla="*/ 454 h 557"/>
                    <a:gd name="T66" fmla="*/ 1267 w 682"/>
                    <a:gd name="T67" fmla="*/ 580 h 557"/>
                    <a:gd name="T68" fmla="*/ 1326 w 682"/>
                    <a:gd name="T69" fmla="*/ 684 h 557"/>
                    <a:gd name="T70" fmla="*/ 1429 w 682"/>
                    <a:gd name="T71" fmla="*/ 725 h 557"/>
                    <a:gd name="T72" fmla="*/ 1506 w 682"/>
                    <a:gd name="T73" fmla="*/ 714 h 557"/>
                    <a:gd name="T74" fmla="*/ 1470 w 682"/>
                    <a:gd name="T75" fmla="*/ 822 h 557"/>
                    <a:gd name="T76" fmla="*/ 1326 w 682"/>
                    <a:gd name="T77" fmla="*/ 984 h 557"/>
                    <a:gd name="T78" fmla="*/ 1214 w 682"/>
                    <a:gd name="T79" fmla="*/ 1172 h 557"/>
                    <a:gd name="T80" fmla="*/ 1231 w 682"/>
                    <a:gd name="T81" fmla="*/ 1228 h 557"/>
                    <a:gd name="T82" fmla="*/ 963 w 682"/>
                    <a:gd name="T83" fmla="*/ 1343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52">
                  <a:extLst>
                    <a:ext uri="{FF2B5EF4-FFF2-40B4-BE49-F238E27FC236}">
                      <a16:creationId xmlns:a16="http://schemas.microsoft.com/office/drawing/2014/main" id="{D2C8D39D-DB0C-6C42-8EB6-3789A80DB00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537 w 257"/>
                    <a:gd name="T1" fmla="*/ 840 h 347"/>
                    <a:gd name="T2" fmla="*/ 514 w 257"/>
                    <a:gd name="T3" fmla="*/ 728 h 347"/>
                    <a:gd name="T4" fmla="*/ 480 w 257"/>
                    <a:gd name="T5" fmla="*/ 697 h 347"/>
                    <a:gd name="T6" fmla="*/ 476 w 257"/>
                    <a:gd name="T7" fmla="*/ 652 h 347"/>
                    <a:gd name="T8" fmla="*/ 462 w 257"/>
                    <a:gd name="T9" fmla="*/ 615 h 347"/>
                    <a:gd name="T10" fmla="*/ 462 w 257"/>
                    <a:gd name="T11" fmla="*/ 554 h 347"/>
                    <a:gd name="T12" fmla="*/ 458 w 257"/>
                    <a:gd name="T13" fmla="*/ 518 h 347"/>
                    <a:gd name="T14" fmla="*/ 504 w 257"/>
                    <a:gd name="T15" fmla="*/ 489 h 347"/>
                    <a:gd name="T16" fmla="*/ 568 w 257"/>
                    <a:gd name="T17" fmla="*/ 478 h 347"/>
                    <a:gd name="T18" fmla="*/ 568 w 257"/>
                    <a:gd name="T19" fmla="*/ 330 h 347"/>
                    <a:gd name="T20" fmla="*/ 119 w 257"/>
                    <a:gd name="T21" fmla="*/ 232 h 347"/>
                    <a:gd name="T22" fmla="*/ 71 w 257"/>
                    <a:gd name="T23" fmla="*/ 238 h 347"/>
                    <a:gd name="T24" fmla="*/ 36 w 257"/>
                    <a:gd name="T25" fmla="*/ 247 h 347"/>
                    <a:gd name="T26" fmla="*/ 0 w 257"/>
                    <a:gd name="T27" fmla="*/ 361 h 347"/>
                    <a:gd name="T28" fmla="*/ 205 w 257"/>
                    <a:gd name="T29" fmla="*/ 837 h 347"/>
                    <a:gd name="T30" fmla="*/ 537 w 257"/>
                    <a:gd name="T31" fmla="*/ 840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Freeform 53">
                  <a:extLst>
                    <a:ext uri="{FF2B5EF4-FFF2-40B4-BE49-F238E27FC236}">
                      <a16:creationId xmlns:a16="http://schemas.microsoft.com/office/drawing/2014/main" id="{429E9E18-8918-2642-A053-FDB602BF038E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5 w 19"/>
                    <a:gd name="T1" fmla="*/ 16 h 37"/>
                    <a:gd name="T2" fmla="*/ 13 w 19"/>
                    <a:gd name="T3" fmla="*/ 13 h 37"/>
                    <a:gd name="T4" fmla="*/ 5 w 19"/>
                    <a:gd name="T5" fmla="*/ 16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Freeform 54">
                  <a:extLst>
                    <a:ext uri="{FF2B5EF4-FFF2-40B4-BE49-F238E27FC236}">
                      <a16:creationId xmlns:a16="http://schemas.microsoft.com/office/drawing/2014/main" id="{898689B6-E658-6847-AECB-039D35959EBB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9 h 20"/>
                    <a:gd name="T2" fmla="*/ 14 w 22"/>
                    <a:gd name="T3" fmla="*/ 0 h 20"/>
                    <a:gd name="T4" fmla="*/ 18 w 22"/>
                    <a:gd name="T5" fmla="*/ 9 h 20"/>
                    <a:gd name="T6" fmla="*/ 8 w 22"/>
                    <a:gd name="T7" fmla="*/ 14 h 20"/>
                    <a:gd name="T8" fmla="*/ 11 w 22"/>
                    <a:gd name="T9" fmla="*/ 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Freeform 55">
                  <a:extLst>
                    <a:ext uri="{FF2B5EF4-FFF2-40B4-BE49-F238E27FC236}">
                      <a16:creationId xmlns:a16="http://schemas.microsoft.com/office/drawing/2014/main" id="{CC72F4BE-026F-7048-86D1-15AD64245CD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1 h 30"/>
                    <a:gd name="T2" fmla="*/ 34 w 57"/>
                    <a:gd name="T3" fmla="*/ 4 h 30"/>
                    <a:gd name="T4" fmla="*/ 38 w 57"/>
                    <a:gd name="T5" fmla="*/ 19 h 30"/>
                    <a:gd name="T6" fmla="*/ 24 w 57"/>
                    <a:gd name="T7" fmla="*/ 11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Freeform 56">
                  <a:extLst>
                    <a:ext uri="{FF2B5EF4-FFF2-40B4-BE49-F238E27FC236}">
                      <a16:creationId xmlns:a16="http://schemas.microsoft.com/office/drawing/2014/main" id="{845AF4F6-DD83-2A43-AD6A-CB2CB5D2A099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1 w 693"/>
                    <a:gd name="T1" fmla="*/ 310 h 696"/>
                    <a:gd name="T2" fmla="*/ 391 w 693"/>
                    <a:gd name="T3" fmla="*/ 302 h 696"/>
                    <a:gd name="T4" fmla="*/ 323 w 693"/>
                    <a:gd name="T5" fmla="*/ 276 h 696"/>
                    <a:gd name="T6" fmla="*/ 263 w 693"/>
                    <a:gd name="T7" fmla="*/ 267 h 696"/>
                    <a:gd name="T8" fmla="*/ 235 w 693"/>
                    <a:gd name="T9" fmla="*/ 278 h 696"/>
                    <a:gd name="T10" fmla="*/ 259 w 693"/>
                    <a:gd name="T11" fmla="*/ 286 h 696"/>
                    <a:gd name="T12" fmla="*/ 291 w 693"/>
                    <a:gd name="T13" fmla="*/ 313 h 696"/>
                    <a:gd name="T14" fmla="*/ 319 w 693"/>
                    <a:gd name="T15" fmla="*/ 318 h 696"/>
                    <a:gd name="T16" fmla="*/ 331 w 693"/>
                    <a:gd name="T17" fmla="*/ 358 h 696"/>
                    <a:gd name="T18" fmla="*/ 311 w 693"/>
                    <a:gd name="T19" fmla="*/ 369 h 696"/>
                    <a:gd name="T20" fmla="*/ 259 w 693"/>
                    <a:gd name="T21" fmla="*/ 412 h 696"/>
                    <a:gd name="T22" fmla="*/ 223 w 693"/>
                    <a:gd name="T23" fmla="*/ 419 h 696"/>
                    <a:gd name="T24" fmla="*/ 97 w 693"/>
                    <a:gd name="T25" fmla="*/ 465 h 696"/>
                    <a:gd name="T26" fmla="*/ 77 w 693"/>
                    <a:gd name="T27" fmla="*/ 412 h 696"/>
                    <a:gd name="T28" fmla="*/ 45 w 693"/>
                    <a:gd name="T29" fmla="*/ 350 h 696"/>
                    <a:gd name="T30" fmla="*/ 33 w 693"/>
                    <a:gd name="T31" fmla="*/ 299 h 696"/>
                    <a:gd name="T32" fmla="*/ 53 w 693"/>
                    <a:gd name="T33" fmla="*/ 230 h 696"/>
                    <a:gd name="T34" fmla="*/ 17 w 693"/>
                    <a:gd name="T35" fmla="*/ 262 h 696"/>
                    <a:gd name="T36" fmla="*/ 81 w 693"/>
                    <a:gd name="T37" fmla="*/ 187 h 696"/>
                    <a:gd name="T38" fmla="*/ 113 w 693"/>
                    <a:gd name="T39" fmla="*/ 137 h 696"/>
                    <a:gd name="T40" fmla="*/ 37 w 693"/>
                    <a:gd name="T41" fmla="*/ 137 h 696"/>
                    <a:gd name="T42" fmla="*/ 1 w 693"/>
                    <a:gd name="T43" fmla="*/ 131 h 696"/>
                    <a:gd name="T44" fmla="*/ 25 w 693"/>
                    <a:gd name="T45" fmla="*/ 93 h 696"/>
                    <a:gd name="T46" fmla="*/ 97 w 693"/>
                    <a:gd name="T47" fmla="*/ 75 h 696"/>
                    <a:gd name="T48" fmla="*/ 219 w 693"/>
                    <a:gd name="T49" fmla="*/ 83 h 696"/>
                    <a:gd name="T50" fmla="*/ 227 w 693"/>
                    <a:gd name="T51" fmla="*/ 43 h 696"/>
                    <a:gd name="T52" fmla="*/ 259 w 693"/>
                    <a:gd name="T53" fmla="*/ 0 h 696"/>
                    <a:gd name="T54" fmla="*/ 355 w 693"/>
                    <a:gd name="T55" fmla="*/ 29 h 696"/>
                    <a:gd name="T56" fmla="*/ 327 w 693"/>
                    <a:gd name="T57" fmla="*/ 59 h 696"/>
                    <a:gd name="T58" fmla="*/ 299 w 693"/>
                    <a:gd name="T59" fmla="*/ 118 h 696"/>
                    <a:gd name="T60" fmla="*/ 359 w 693"/>
                    <a:gd name="T61" fmla="*/ 128 h 696"/>
                    <a:gd name="T62" fmla="*/ 371 w 693"/>
                    <a:gd name="T63" fmla="*/ 91 h 696"/>
                    <a:gd name="T64" fmla="*/ 415 w 693"/>
                    <a:gd name="T65" fmla="*/ 61 h 696"/>
                    <a:gd name="T66" fmla="*/ 495 w 693"/>
                    <a:gd name="T67" fmla="*/ 59 h 696"/>
                    <a:gd name="T68" fmla="*/ 525 w 693"/>
                    <a:gd name="T69" fmla="*/ 35 h 696"/>
                    <a:gd name="T70" fmla="*/ 537 w 693"/>
                    <a:gd name="T71" fmla="*/ 307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Freeform 57">
                  <a:extLst>
                    <a:ext uri="{FF2B5EF4-FFF2-40B4-BE49-F238E27FC236}">
                      <a16:creationId xmlns:a16="http://schemas.microsoft.com/office/drawing/2014/main" id="{8F36C67F-B671-5644-B2B5-0CE6BD8D79CF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828 w 931"/>
                    <a:gd name="T1" fmla="*/ 0 h 149"/>
                    <a:gd name="T2" fmla="*/ 317 w 931"/>
                    <a:gd name="T3" fmla="*/ 70 h 149"/>
                    <a:gd name="T4" fmla="*/ 201 w 931"/>
                    <a:gd name="T5" fmla="*/ 101 h 149"/>
                    <a:gd name="T6" fmla="*/ 137 w 931"/>
                    <a:gd name="T7" fmla="*/ 101 h 149"/>
                    <a:gd name="T8" fmla="*/ 49 w 931"/>
                    <a:gd name="T9" fmla="*/ 187 h 149"/>
                    <a:gd name="T10" fmla="*/ 0 w 931"/>
                    <a:gd name="T11" fmla="*/ 254 h 149"/>
                    <a:gd name="T12" fmla="*/ 131 w 931"/>
                    <a:gd name="T13" fmla="*/ 279 h 149"/>
                    <a:gd name="T14" fmla="*/ 214 w 931"/>
                    <a:gd name="T15" fmla="*/ 232 h 149"/>
                    <a:gd name="T16" fmla="*/ 240 w 931"/>
                    <a:gd name="T17" fmla="*/ 204 h 149"/>
                    <a:gd name="T18" fmla="*/ 371 w 931"/>
                    <a:gd name="T19" fmla="*/ 126 h 149"/>
                    <a:gd name="T20" fmla="*/ 476 w 931"/>
                    <a:gd name="T21" fmla="*/ 112 h 149"/>
                    <a:gd name="T22" fmla="*/ 526 w 931"/>
                    <a:gd name="T23" fmla="*/ 227 h 149"/>
                    <a:gd name="T24" fmla="*/ 417 w 931"/>
                    <a:gd name="T25" fmla="*/ 265 h 149"/>
                    <a:gd name="T26" fmla="*/ 512 w 931"/>
                    <a:gd name="T27" fmla="*/ 274 h 149"/>
                    <a:gd name="T28" fmla="*/ 554 w 931"/>
                    <a:gd name="T29" fmla="*/ 218 h 149"/>
                    <a:gd name="T30" fmla="*/ 590 w 931"/>
                    <a:gd name="T31" fmla="*/ 223 h 149"/>
                    <a:gd name="T32" fmla="*/ 561 w 931"/>
                    <a:gd name="T33" fmla="*/ 131 h 149"/>
                    <a:gd name="T34" fmla="*/ 590 w 931"/>
                    <a:gd name="T35" fmla="*/ 107 h 149"/>
                    <a:gd name="T36" fmla="*/ 613 w 931"/>
                    <a:gd name="T37" fmla="*/ 213 h 149"/>
                    <a:gd name="T38" fmla="*/ 590 w 931"/>
                    <a:gd name="T39" fmla="*/ 274 h 149"/>
                    <a:gd name="T40" fmla="*/ 657 w 931"/>
                    <a:gd name="T41" fmla="*/ 315 h 149"/>
                    <a:gd name="T42" fmla="*/ 662 w 931"/>
                    <a:gd name="T43" fmla="*/ 223 h 149"/>
                    <a:gd name="T44" fmla="*/ 734 w 931"/>
                    <a:gd name="T45" fmla="*/ 249 h 149"/>
                    <a:gd name="T46" fmla="*/ 847 w 931"/>
                    <a:gd name="T47" fmla="*/ 178 h 149"/>
                    <a:gd name="T48" fmla="*/ 907 w 931"/>
                    <a:gd name="T49" fmla="*/ 121 h 149"/>
                    <a:gd name="T50" fmla="*/ 974 w 931"/>
                    <a:gd name="T51" fmla="*/ 135 h 149"/>
                    <a:gd name="T52" fmla="*/ 1008 w 931"/>
                    <a:gd name="T53" fmla="*/ 121 h 149"/>
                    <a:gd name="T54" fmla="*/ 956 w 931"/>
                    <a:gd name="T55" fmla="*/ 107 h 149"/>
                    <a:gd name="T56" fmla="*/ 1051 w 931"/>
                    <a:gd name="T57" fmla="*/ 84 h 149"/>
                    <a:gd name="T58" fmla="*/ 1206 w 931"/>
                    <a:gd name="T59" fmla="*/ 131 h 149"/>
                    <a:gd name="T60" fmla="*/ 1288 w 931"/>
                    <a:gd name="T61" fmla="*/ 101 h 149"/>
                    <a:gd name="T62" fmla="*/ 1294 w 931"/>
                    <a:gd name="T63" fmla="*/ 153 h 149"/>
                    <a:gd name="T64" fmla="*/ 1259 w 931"/>
                    <a:gd name="T65" fmla="*/ 244 h 149"/>
                    <a:gd name="T66" fmla="*/ 1355 w 931"/>
                    <a:gd name="T67" fmla="*/ 213 h 149"/>
                    <a:gd name="T68" fmla="*/ 1383 w 931"/>
                    <a:gd name="T69" fmla="*/ 195 h 149"/>
                    <a:gd name="T70" fmla="*/ 1437 w 931"/>
                    <a:gd name="T71" fmla="*/ 148 h 149"/>
                    <a:gd name="T72" fmla="*/ 1760 w 931"/>
                    <a:gd name="T73" fmla="*/ 204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Freeform 58">
                  <a:extLst>
                    <a:ext uri="{FF2B5EF4-FFF2-40B4-BE49-F238E27FC236}">
                      <a16:creationId xmlns:a16="http://schemas.microsoft.com/office/drawing/2014/main" id="{2BB964A1-5D7A-0341-8C50-8952FC575905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19 h 30"/>
                    <a:gd name="T2" fmla="*/ 29 w 31"/>
                    <a:gd name="T3" fmla="*/ 0 h 30"/>
                    <a:gd name="T4" fmla="*/ 17 w 31"/>
                    <a:gd name="T5" fmla="*/ 17 h 30"/>
                    <a:gd name="T6" fmla="*/ 3 w 31"/>
                    <a:gd name="T7" fmla="*/ 1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Freeform 59">
                  <a:extLst>
                    <a:ext uri="{FF2B5EF4-FFF2-40B4-BE49-F238E27FC236}">
                      <a16:creationId xmlns:a16="http://schemas.microsoft.com/office/drawing/2014/main" id="{E4B58A7E-1C25-784D-80D1-941FF40D5D68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23 h 32"/>
                    <a:gd name="T2" fmla="*/ 24 w 44"/>
                    <a:gd name="T3" fmla="*/ 0 h 32"/>
                    <a:gd name="T4" fmla="*/ 40 w 44"/>
                    <a:gd name="T5" fmla="*/ 3 h 32"/>
                    <a:gd name="T6" fmla="*/ 6 w 44"/>
                    <a:gd name="T7" fmla="*/ 2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60">
                  <a:extLst>
                    <a:ext uri="{FF2B5EF4-FFF2-40B4-BE49-F238E27FC236}">
                      <a16:creationId xmlns:a16="http://schemas.microsoft.com/office/drawing/2014/main" id="{AB55EDA7-78BB-9745-A6D0-1141FEFC2850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1 h 18"/>
                    <a:gd name="T2" fmla="*/ 25 w 76"/>
                    <a:gd name="T3" fmla="*/ 2 h 18"/>
                    <a:gd name="T4" fmla="*/ 37 w 76"/>
                    <a:gd name="T5" fmla="*/ 11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Freeform 61">
                  <a:extLst>
                    <a:ext uri="{FF2B5EF4-FFF2-40B4-BE49-F238E27FC236}">
                      <a16:creationId xmlns:a16="http://schemas.microsoft.com/office/drawing/2014/main" id="{06015279-B12B-5141-BE90-053875184B14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15 h 44"/>
                    <a:gd name="T2" fmla="*/ 12 w 42"/>
                    <a:gd name="T3" fmla="*/ 7 h 44"/>
                    <a:gd name="T4" fmla="*/ 0 w 42"/>
                    <a:gd name="T5" fmla="*/ 15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Freeform 62">
                  <a:extLst>
                    <a:ext uri="{FF2B5EF4-FFF2-40B4-BE49-F238E27FC236}">
                      <a16:creationId xmlns:a16="http://schemas.microsoft.com/office/drawing/2014/main" id="{C7ECD86F-B865-0948-8F6A-BD832A9FD39D}"/>
                    </a:ext>
                  </a:extLst>
                </p:cNvPr>
                <p:cNvSpPr>
                  <a:spLocks/>
                </p:cNvSpPr>
                <p:nvPr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14 h 30"/>
                    <a:gd name="T2" fmla="*/ 35 w 31"/>
                    <a:gd name="T3" fmla="*/ 6 h 30"/>
                    <a:gd name="T4" fmla="*/ 7 w 31"/>
                    <a:gd name="T5" fmla="*/ 14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3">
                <a:extLst>
                  <a:ext uri="{FF2B5EF4-FFF2-40B4-BE49-F238E27FC236}">
                    <a16:creationId xmlns:a16="http://schemas.microsoft.com/office/drawing/2014/main" id="{0910B398-D42F-C14B-9F97-E67D033BBF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>
                  <a:extLst>
                    <a:ext uri="{FF2B5EF4-FFF2-40B4-BE49-F238E27FC236}">
                      <a16:creationId xmlns:a16="http://schemas.microsoft.com/office/drawing/2014/main" id="{D1A33EDA-D286-DE42-9AEB-8E3F10ED16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65">
                  <a:extLst>
                    <a:ext uri="{FF2B5EF4-FFF2-40B4-BE49-F238E27FC236}">
                      <a16:creationId xmlns:a16="http://schemas.microsoft.com/office/drawing/2014/main" id="{6D80AA98-3EF1-5A48-8BE9-341B2559E7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66">
                  <a:extLst>
                    <a:ext uri="{FF2B5EF4-FFF2-40B4-BE49-F238E27FC236}">
                      <a16:creationId xmlns:a16="http://schemas.microsoft.com/office/drawing/2014/main" id="{7BF8C204-5BFB-9040-9EF2-E27A1A3D19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67">
                  <a:extLst>
                    <a:ext uri="{FF2B5EF4-FFF2-40B4-BE49-F238E27FC236}">
                      <a16:creationId xmlns:a16="http://schemas.microsoft.com/office/drawing/2014/main" id="{4806DA31-6C39-2D4C-A2E8-1032C771B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68">
                  <a:extLst>
                    <a:ext uri="{FF2B5EF4-FFF2-40B4-BE49-F238E27FC236}">
                      <a16:creationId xmlns:a16="http://schemas.microsoft.com/office/drawing/2014/main" id="{B7903781-B28E-834E-8FE7-795E09F5B4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69">
                  <a:extLst>
                    <a:ext uri="{FF2B5EF4-FFF2-40B4-BE49-F238E27FC236}">
                      <a16:creationId xmlns:a16="http://schemas.microsoft.com/office/drawing/2014/main" id="{8CE71120-B34E-104B-9B6E-C9D4C9F5B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70">
                  <a:extLst>
                    <a:ext uri="{FF2B5EF4-FFF2-40B4-BE49-F238E27FC236}">
                      <a16:creationId xmlns:a16="http://schemas.microsoft.com/office/drawing/2014/main" id="{DB3353A5-B3F6-D44A-92F5-A38BAD5E9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71">
                  <a:extLst>
                    <a:ext uri="{FF2B5EF4-FFF2-40B4-BE49-F238E27FC236}">
                      <a16:creationId xmlns:a16="http://schemas.microsoft.com/office/drawing/2014/main" id="{CCB8BA8F-494C-9B44-88B8-9E63253463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72">
                  <a:extLst>
                    <a:ext uri="{FF2B5EF4-FFF2-40B4-BE49-F238E27FC236}">
                      <a16:creationId xmlns:a16="http://schemas.microsoft.com/office/drawing/2014/main" id="{94505618-FAA1-CD47-A140-DE9E8A5ED8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73">
                  <a:extLst>
                    <a:ext uri="{FF2B5EF4-FFF2-40B4-BE49-F238E27FC236}">
                      <a16:creationId xmlns:a16="http://schemas.microsoft.com/office/drawing/2014/main" id="{7E2D458D-3CD1-9641-ADD0-823E668B54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4">
                  <a:extLst>
                    <a:ext uri="{FF2B5EF4-FFF2-40B4-BE49-F238E27FC236}">
                      <a16:creationId xmlns:a16="http://schemas.microsoft.com/office/drawing/2014/main" id="{3184FD90-3C74-5B47-B73F-62292CC04F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75">
                <a:extLst>
                  <a:ext uri="{FF2B5EF4-FFF2-40B4-BE49-F238E27FC236}">
                    <a16:creationId xmlns:a16="http://schemas.microsoft.com/office/drawing/2014/main" id="{D9728AFD-6C95-A34B-AAEB-6578BFB241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>
                  <a:extLst>
                    <a:ext uri="{FF2B5EF4-FFF2-40B4-BE49-F238E27FC236}">
                      <a16:creationId xmlns:a16="http://schemas.microsoft.com/office/drawing/2014/main" id="{FAA6A5E5-5075-5D47-9723-5FB48E20CD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77">
                  <a:extLst>
                    <a:ext uri="{FF2B5EF4-FFF2-40B4-BE49-F238E27FC236}">
                      <a16:creationId xmlns:a16="http://schemas.microsoft.com/office/drawing/2014/main" id="{3CF541A9-DBD3-7F4D-83FF-43421D8595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" name="Line 78">
                  <a:extLst>
                    <a:ext uri="{FF2B5EF4-FFF2-40B4-BE49-F238E27FC236}">
                      <a16:creationId xmlns:a16="http://schemas.microsoft.com/office/drawing/2014/main" id="{7C6B7958-B8A6-C548-BF96-63C5E074B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" name="Line 79">
                  <a:extLst>
                    <a:ext uri="{FF2B5EF4-FFF2-40B4-BE49-F238E27FC236}">
                      <a16:creationId xmlns:a16="http://schemas.microsoft.com/office/drawing/2014/main" id="{7BEC7E88-672B-064E-863B-49E91E330B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Line 80">
                  <a:extLst>
                    <a:ext uri="{FF2B5EF4-FFF2-40B4-BE49-F238E27FC236}">
                      <a16:creationId xmlns:a16="http://schemas.microsoft.com/office/drawing/2014/main" id="{1D9CDCE6-8EA2-E043-AC02-F9B61910E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81">
                  <a:extLst>
                    <a:ext uri="{FF2B5EF4-FFF2-40B4-BE49-F238E27FC236}">
                      <a16:creationId xmlns:a16="http://schemas.microsoft.com/office/drawing/2014/main" id="{42EEAA4E-ADD5-7F41-BB80-807C01A334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2">
                  <a:extLst>
                    <a:ext uri="{FF2B5EF4-FFF2-40B4-BE49-F238E27FC236}">
                      <a16:creationId xmlns:a16="http://schemas.microsoft.com/office/drawing/2014/main" id="{767D22BB-3420-A64C-846A-8133D33305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83">
                  <a:extLst>
                    <a:ext uri="{FF2B5EF4-FFF2-40B4-BE49-F238E27FC236}">
                      <a16:creationId xmlns:a16="http://schemas.microsoft.com/office/drawing/2014/main" id="{7CF041F9-5895-3246-B7BD-8751B257BF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84">
                  <a:extLst>
                    <a:ext uri="{FF2B5EF4-FFF2-40B4-BE49-F238E27FC236}">
                      <a16:creationId xmlns:a16="http://schemas.microsoft.com/office/drawing/2014/main" id="{B293DDAE-EC43-5543-AD7A-E12F98E03E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85">
                  <a:extLst>
                    <a:ext uri="{FF2B5EF4-FFF2-40B4-BE49-F238E27FC236}">
                      <a16:creationId xmlns:a16="http://schemas.microsoft.com/office/drawing/2014/main" id="{8987C788-B3F8-4E41-AB7B-766D9EC5A2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86">
                  <a:extLst>
                    <a:ext uri="{FF2B5EF4-FFF2-40B4-BE49-F238E27FC236}">
                      <a16:creationId xmlns:a16="http://schemas.microsoft.com/office/drawing/2014/main" id="{52ABF2AB-9191-6343-99B5-32E86A6E8A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87">
                  <a:extLst>
                    <a:ext uri="{FF2B5EF4-FFF2-40B4-BE49-F238E27FC236}">
                      <a16:creationId xmlns:a16="http://schemas.microsoft.com/office/drawing/2014/main" id="{3FD0C5BC-25A5-8444-8D16-C431FECE0E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88">
                  <a:extLst>
                    <a:ext uri="{FF2B5EF4-FFF2-40B4-BE49-F238E27FC236}">
                      <a16:creationId xmlns:a16="http://schemas.microsoft.com/office/drawing/2014/main" id="{AF90164D-D2AB-5D4E-A498-3415FEC47E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89">
                  <a:extLst>
                    <a:ext uri="{FF2B5EF4-FFF2-40B4-BE49-F238E27FC236}">
                      <a16:creationId xmlns:a16="http://schemas.microsoft.com/office/drawing/2014/main" id="{EAC0E26F-0D11-D244-9B36-4D0931909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90">
                  <a:extLst>
                    <a:ext uri="{FF2B5EF4-FFF2-40B4-BE49-F238E27FC236}">
                      <a16:creationId xmlns:a16="http://schemas.microsoft.com/office/drawing/2014/main" id="{5CB264CA-DD3D-9147-9C79-E52259B159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7" name="Picture 91" descr="earth">
              <a:extLst>
                <a:ext uri="{FF2B5EF4-FFF2-40B4-BE49-F238E27FC236}">
                  <a16:creationId xmlns:a16="http://schemas.microsoft.com/office/drawing/2014/main" id="{2C5BD03B-83DF-F242-B61B-5B87868203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88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5389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94" name="Rectangle 94">
            <a:extLst>
              <a:ext uri="{FF2B5EF4-FFF2-40B4-BE49-F238E27FC236}">
                <a16:creationId xmlns:a16="http://schemas.microsoft.com/office/drawing/2014/main" id="{0BC61E64-F979-0B45-9100-D149C0EA6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95">
            <a:extLst>
              <a:ext uri="{FF2B5EF4-FFF2-40B4-BE49-F238E27FC236}">
                <a16:creationId xmlns:a16="http://schemas.microsoft.com/office/drawing/2014/main" id="{8C00693C-BD02-7A42-9930-E79AB436C2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96">
            <a:extLst>
              <a:ext uri="{FF2B5EF4-FFF2-40B4-BE49-F238E27FC236}">
                <a16:creationId xmlns:a16="http://schemas.microsoft.com/office/drawing/2014/main" id="{9B10DF6A-2DAA-4044-844D-27BF8E7A6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C62FE-6183-CD4E-9CBE-6252711E86C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296060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5DCB80-5660-4445-8970-61F837544C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BE5367-8BB4-2D45-91BB-F492F5FC3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7EAED3-7915-8A43-876F-616AC163A7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7DCE4-2403-9B40-9E40-5561A711F78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452999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55E55E-B198-9A40-9A55-23ADCC39E5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F39CAB-0C34-894E-953F-3F24E8A59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977EF6-0EB2-BA48-BCCE-D51F2499CF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A60CA-F135-ED4D-BA8F-C51DA869F52D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825718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97A910-31B3-9340-B29C-116A85526D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024C0B-D83C-6349-9F61-985AF25C33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8D30F7-C46C-8A4B-9C76-62B8071EF8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B520-F923-024C-87D9-E451A72A3F8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5786977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77EBF-7B22-A24D-AE7B-90DE28A9E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AFF7B2-BDD4-F44E-ADC2-C7FEAB5AD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726D30-4B8D-CC42-9919-409E37503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612B-E17C-2640-B6FB-8A763B986C7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478260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3B5D22-D76B-3A42-A67D-7F0274692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04F3B3-0105-8A4C-AC72-AF2C07BB9C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BB3A6C-287F-8041-AA5F-F59FFF58A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535F-B4FC-0749-B519-6F48B21D7A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444976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FB093C-5A55-9E41-9642-5DBB997283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03482B-6CDD-6645-A332-01960CE39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3E66BC-C4D4-2D43-9902-9DE8AFBEA0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7D5D0-0AA6-9B4B-A27A-8A277912A467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081396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22D7B-69B1-A340-8C62-E7D456DFE4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6BFDFC-4F73-2043-BB4A-D1BA7751C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A4541A-BBEC-E04B-B8C2-A1208D1A2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6A945-8DD3-7C4E-B760-9E57BF9D0B7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318189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38CEB6-2BB1-2A4C-B277-4CDC292FA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D60E49-5948-384F-AD3A-70C57BF3EB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C2335D-8E80-A14B-AA57-99821AACE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8D13A-4071-E34C-AC2E-0CD691011050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1907889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251F2CD-99ED-E441-AD72-C8233B21C9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0F0468-6CE9-304A-A1E5-881085D215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DBE560-F549-C745-822C-0CA6C416B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DD842-E5D7-2242-98CD-E835DB3C2BC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818571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35EC72-CA95-D146-9B0E-6B1B014259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822C735-D9F4-AD4B-B5B5-B31E13E670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18C949-8E98-4A4E-BD6B-3C5802FB4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842E-84EE-6241-84A2-63D09EC2F03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404614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64DCA-7E3D-524B-888B-66FDC7933C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A83220-DCF5-374F-AFD4-A208D22198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47ECD-EBD8-5548-B5EC-6AF43D8753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66FF6-C3ED-0846-AC0A-865C711FB0D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625609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D560B-F462-F543-B821-D3C3A20B3A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9B478F-3909-2D46-8375-D4F4ACBD3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D1F85-CDF0-8546-8165-7B94D29C9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A10D8-0B43-3A4D-99DD-DCFB3EC8E46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64388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9460B9-D09C-3A45-8959-DEB5F5A68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4936D6-0D88-D64D-995F-7F7DBD344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61903B66-5CF5-8645-AD66-BDD915CBC1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9222571E-C89E-C44B-A6B3-9F90BE6EFE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43BD6ADC-3024-1948-905C-30435697D8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A73DA551-3DD5-BC49-BAFC-740FB1741F76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B4C6BF74-08A1-B341-98A4-D9A79024B9EE}"/>
              </a:ext>
            </a:extLst>
          </p:cNvPr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>
              <a:extLst>
                <a:ext uri="{FF2B5EF4-FFF2-40B4-BE49-F238E27FC236}">
                  <a16:creationId xmlns:a16="http://schemas.microsoft.com/office/drawing/2014/main" id="{948A1ACD-6348-ED43-A92E-DF7C24249E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>
                <a:extLst>
                  <a:ext uri="{FF2B5EF4-FFF2-40B4-BE49-F238E27FC236}">
                    <a16:creationId xmlns:a16="http://schemas.microsoft.com/office/drawing/2014/main" id="{F8B791B9-A7EA-B845-A892-AA426C6C6CA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5" name="Group 10">
                <a:extLst>
                  <a:ext uri="{FF2B5EF4-FFF2-40B4-BE49-F238E27FC236}">
                    <a16:creationId xmlns:a16="http://schemas.microsoft.com/office/drawing/2014/main" id="{D81DE593-C707-1243-9A7F-E659B27CDD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>
                  <a:extLst>
                    <a:ext uri="{FF2B5EF4-FFF2-40B4-BE49-F238E27FC236}">
                      <a16:creationId xmlns:a16="http://schemas.microsoft.com/office/drawing/2014/main" id="{46B8603D-0EFA-2F4D-9237-DA0E5EA9D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>
                    <a:extLst>
                      <a:ext uri="{FF2B5EF4-FFF2-40B4-BE49-F238E27FC236}">
                        <a16:creationId xmlns:a16="http://schemas.microsoft.com/office/drawing/2014/main" id="{3164B5F0-17E7-334F-A3C6-0FA5912D25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1 w 15"/>
                      <a:gd name="T1" fmla="*/ 1 h 23"/>
                      <a:gd name="T2" fmla="*/ 3 w 15"/>
                      <a:gd name="T3" fmla="*/ 1 h 23"/>
                      <a:gd name="T4" fmla="*/ 3 w 15"/>
                      <a:gd name="T5" fmla="*/ 2 h 23"/>
                      <a:gd name="T6" fmla="*/ 1 w 15"/>
                      <a:gd name="T7" fmla="*/ 1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13">
                    <a:extLst>
                      <a:ext uri="{FF2B5EF4-FFF2-40B4-BE49-F238E27FC236}">
                        <a16:creationId xmlns:a16="http://schemas.microsoft.com/office/drawing/2014/main" id="{602D7DAB-383C-3A48-949D-6B237D089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2 h 23"/>
                      <a:gd name="T2" fmla="*/ 2 w 20"/>
                      <a:gd name="T3" fmla="*/ 0 h 23"/>
                      <a:gd name="T4" fmla="*/ 1 w 20"/>
                      <a:gd name="T5" fmla="*/ 2 h 23"/>
                      <a:gd name="T6" fmla="*/ 0 w 20"/>
                      <a:gd name="T7" fmla="*/ 2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0" name="Freeform 14">
                    <a:extLst>
                      <a:ext uri="{FF2B5EF4-FFF2-40B4-BE49-F238E27FC236}">
                        <a16:creationId xmlns:a16="http://schemas.microsoft.com/office/drawing/2014/main" id="{31DDF0A8-F02B-E249-BA1E-DD315CCB6D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3 w 30"/>
                      <a:gd name="T1" fmla="*/ 4 h 42"/>
                      <a:gd name="T2" fmla="*/ 1 w 30"/>
                      <a:gd name="T3" fmla="*/ 2 h 42"/>
                      <a:gd name="T4" fmla="*/ 0 w 30"/>
                      <a:gd name="T5" fmla="*/ 1 h 42"/>
                      <a:gd name="T6" fmla="*/ 3 w 30"/>
                      <a:gd name="T7" fmla="*/ 0 h 42"/>
                      <a:gd name="T8" fmla="*/ 6 w 30"/>
                      <a:gd name="T9" fmla="*/ 3 h 42"/>
                      <a:gd name="T10" fmla="*/ 5 w 30"/>
                      <a:gd name="T11" fmla="*/ 3 h 42"/>
                      <a:gd name="T12" fmla="*/ 3 w 30"/>
                      <a:gd name="T13" fmla="*/ 4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15">
                    <a:extLst>
                      <a:ext uri="{FF2B5EF4-FFF2-40B4-BE49-F238E27FC236}">
                        <a16:creationId xmlns:a16="http://schemas.microsoft.com/office/drawing/2014/main" id="{26EA3E18-6EBD-F14E-9E7D-9092472DBC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3 w 25"/>
                      <a:gd name="T1" fmla="*/ 2 h 16"/>
                      <a:gd name="T2" fmla="*/ 0 w 25"/>
                      <a:gd name="T3" fmla="*/ 1 h 16"/>
                      <a:gd name="T4" fmla="*/ 3 w 25"/>
                      <a:gd name="T5" fmla="*/ 0 h 16"/>
                      <a:gd name="T6" fmla="*/ 3 w 25"/>
                      <a:gd name="T7" fmla="*/ 2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2" name="Freeform 16">
                    <a:extLst>
                      <a:ext uri="{FF2B5EF4-FFF2-40B4-BE49-F238E27FC236}">
                        <a16:creationId xmlns:a16="http://schemas.microsoft.com/office/drawing/2014/main" id="{EE0DE7C6-55FC-C945-BEE9-25F2B3DEF2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3 w 65"/>
                      <a:gd name="T1" fmla="*/ 3 h 46"/>
                      <a:gd name="T2" fmla="*/ 6 w 65"/>
                      <a:gd name="T3" fmla="*/ 0 h 46"/>
                      <a:gd name="T4" fmla="*/ 8 w 65"/>
                      <a:gd name="T5" fmla="*/ 0 h 46"/>
                      <a:gd name="T6" fmla="*/ 11 w 65"/>
                      <a:gd name="T7" fmla="*/ 1 h 46"/>
                      <a:gd name="T8" fmla="*/ 6 w 65"/>
                      <a:gd name="T9" fmla="*/ 3 h 46"/>
                      <a:gd name="T10" fmla="*/ 2 w 65"/>
                      <a:gd name="T11" fmla="*/ 6 h 46"/>
                      <a:gd name="T12" fmla="*/ 1 w 65"/>
                      <a:gd name="T13" fmla="*/ 2 h 46"/>
                      <a:gd name="T14" fmla="*/ 2 w 65"/>
                      <a:gd name="T15" fmla="*/ 2 h 46"/>
                      <a:gd name="T16" fmla="*/ 3 w 65"/>
                      <a:gd name="T17" fmla="*/ 3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17">
                    <a:extLst>
                      <a:ext uri="{FF2B5EF4-FFF2-40B4-BE49-F238E27FC236}">
                        <a16:creationId xmlns:a16="http://schemas.microsoft.com/office/drawing/2014/main" id="{049493B8-48B4-1C42-A606-EB7EA9A8B3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4 h 47"/>
                      <a:gd name="T2" fmla="*/ 3 w 69"/>
                      <a:gd name="T3" fmla="*/ 3 h 47"/>
                      <a:gd name="T4" fmla="*/ 9 w 69"/>
                      <a:gd name="T5" fmla="*/ 0 h 47"/>
                      <a:gd name="T6" fmla="*/ 11 w 69"/>
                      <a:gd name="T7" fmla="*/ 0 h 47"/>
                      <a:gd name="T8" fmla="*/ 9 w 69"/>
                      <a:gd name="T9" fmla="*/ 2 h 47"/>
                      <a:gd name="T10" fmla="*/ 5 w 69"/>
                      <a:gd name="T11" fmla="*/ 4 h 47"/>
                      <a:gd name="T12" fmla="*/ 4 w 69"/>
                      <a:gd name="T13" fmla="*/ 5 h 47"/>
                      <a:gd name="T14" fmla="*/ 3 w 69"/>
                      <a:gd name="T15" fmla="*/ 5 h 47"/>
                      <a:gd name="T16" fmla="*/ 2 w 69"/>
                      <a:gd name="T17" fmla="*/ 4 h 47"/>
                      <a:gd name="T18" fmla="*/ 0 w 69"/>
                      <a:gd name="T19" fmla="*/ 4 h 47"/>
                      <a:gd name="T20" fmla="*/ 0 w 69"/>
                      <a:gd name="T21" fmla="*/ 4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4" name="Freeform 18">
                    <a:extLst>
                      <a:ext uri="{FF2B5EF4-FFF2-40B4-BE49-F238E27FC236}">
                        <a16:creationId xmlns:a16="http://schemas.microsoft.com/office/drawing/2014/main" id="{84C71E28-F33F-F04B-A177-B2E09108BF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2 w 355"/>
                      <a:gd name="T1" fmla="*/ 0 h 277"/>
                      <a:gd name="T2" fmla="*/ 6 w 355"/>
                      <a:gd name="T3" fmla="*/ 2 h 277"/>
                      <a:gd name="T4" fmla="*/ 9 w 355"/>
                      <a:gd name="T5" fmla="*/ 3 h 277"/>
                      <a:gd name="T6" fmla="*/ 14 w 355"/>
                      <a:gd name="T7" fmla="*/ 6 h 277"/>
                      <a:gd name="T8" fmla="*/ 17 w 355"/>
                      <a:gd name="T9" fmla="*/ 7 h 277"/>
                      <a:gd name="T10" fmla="*/ 22 w 355"/>
                      <a:gd name="T11" fmla="*/ 11 h 277"/>
                      <a:gd name="T12" fmla="*/ 25 w 355"/>
                      <a:gd name="T13" fmla="*/ 14 h 277"/>
                      <a:gd name="T14" fmla="*/ 27 w 355"/>
                      <a:gd name="T15" fmla="*/ 15 h 277"/>
                      <a:gd name="T16" fmla="*/ 28 w 355"/>
                      <a:gd name="T17" fmla="*/ 17 h 277"/>
                      <a:gd name="T18" fmla="*/ 32 w 355"/>
                      <a:gd name="T19" fmla="*/ 17 h 277"/>
                      <a:gd name="T20" fmla="*/ 31 w 355"/>
                      <a:gd name="T21" fmla="*/ 22 h 277"/>
                      <a:gd name="T22" fmla="*/ 33 w 355"/>
                      <a:gd name="T23" fmla="*/ 25 h 277"/>
                      <a:gd name="T24" fmla="*/ 36 w 355"/>
                      <a:gd name="T25" fmla="*/ 26 h 277"/>
                      <a:gd name="T26" fmla="*/ 39 w 355"/>
                      <a:gd name="T27" fmla="*/ 27 h 277"/>
                      <a:gd name="T28" fmla="*/ 43 w 355"/>
                      <a:gd name="T29" fmla="*/ 27 h 277"/>
                      <a:gd name="T30" fmla="*/ 46 w 355"/>
                      <a:gd name="T31" fmla="*/ 27 h 277"/>
                      <a:gd name="T32" fmla="*/ 49 w 355"/>
                      <a:gd name="T33" fmla="*/ 28 h 277"/>
                      <a:gd name="T34" fmla="*/ 54 w 355"/>
                      <a:gd name="T35" fmla="*/ 29 h 277"/>
                      <a:gd name="T36" fmla="*/ 57 w 355"/>
                      <a:gd name="T37" fmla="*/ 30 h 277"/>
                      <a:gd name="T38" fmla="*/ 64 w 355"/>
                      <a:gd name="T39" fmla="*/ 30 h 277"/>
                      <a:gd name="T40" fmla="*/ 62 w 355"/>
                      <a:gd name="T41" fmla="*/ 31 h 277"/>
                      <a:gd name="T42" fmla="*/ 58 w 355"/>
                      <a:gd name="T43" fmla="*/ 31 h 277"/>
                      <a:gd name="T44" fmla="*/ 54 w 355"/>
                      <a:gd name="T45" fmla="*/ 31 h 277"/>
                      <a:gd name="T46" fmla="*/ 52 w 355"/>
                      <a:gd name="T47" fmla="*/ 30 h 277"/>
                      <a:gd name="T48" fmla="*/ 46 w 355"/>
                      <a:gd name="T49" fmla="*/ 30 h 277"/>
                      <a:gd name="T50" fmla="*/ 43 w 355"/>
                      <a:gd name="T51" fmla="*/ 29 h 277"/>
                      <a:gd name="T52" fmla="*/ 31 w 355"/>
                      <a:gd name="T53" fmla="*/ 27 h 277"/>
                      <a:gd name="T54" fmla="*/ 29 w 355"/>
                      <a:gd name="T55" fmla="*/ 25 h 277"/>
                      <a:gd name="T56" fmla="*/ 23 w 355"/>
                      <a:gd name="T57" fmla="*/ 22 h 277"/>
                      <a:gd name="T58" fmla="*/ 20 w 355"/>
                      <a:gd name="T59" fmla="*/ 21 h 277"/>
                      <a:gd name="T60" fmla="*/ 17 w 355"/>
                      <a:gd name="T61" fmla="*/ 18 h 277"/>
                      <a:gd name="T62" fmla="*/ 12 w 355"/>
                      <a:gd name="T63" fmla="*/ 12 h 277"/>
                      <a:gd name="T64" fmla="*/ 11 w 355"/>
                      <a:gd name="T65" fmla="*/ 11 h 277"/>
                      <a:gd name="T66" fmla="*/ 11 w 355"/>
                      <a:gd name="T67" fmla="*/ 11 h 277"/>
                      <a:gd name="T68" fmla="*/ 10 w 355"/>
                      <a:gd name="T69" fmla="*/ 10 h 277"/>
                      <a:gd name="T70" fmla="*/ 7 w 355"/>
                      <a:gd name="T71" fmla="*/ 6 h 277"/>
                      <a:gd name="T72" fmla="*/ 4 w 355"/>
                      <a:gd name="T73" fmla="*/ 4 h 277"/>
                      <a:gd name="T74" fmla="*/ 1 w 355"/>
                      <a:gd name="T75" fmla="*/ 2 h 277"/>
                      <a:gd name="T76" fmla="*/ 2 w 355"/>
                      <a:gd name="T77" fmla="*/ 0 h 277"/>
                      <a:gd name="T78" fmla="*/ 2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19">
                    <a:extLst>
                      <a:ext uri="{FF2B5EF4-FFF2-40B4-BE49-F238E27FC236}">
                        <a16:creationId xmlns:a16="http://schemas.microsoft.com/office/drawing/2014/main" id="{32126056-B0DC-BC4D-8CB8-C1A4C226F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10 w 156"/>
                      <a:gd name="T1" fmla="*/ 7 h 206"/>
                      <a:gd name="T2" fmla="*/ 12 w 156"/>
                      <a:gd name="T3" fmla="*/ 6 h 206"/>
                      <a:gd name="T4" fmla="*/ 12 w 156"/>
                      <a:gd name="T5" fmla="*/ 6 h 206"/>
                      <a:gd name="T6" fmla="*/ 15 w 156"/>
                      <a:gd name="T7" fmla="*/ 5 h 206"/>
                      <a:gd name="T8" fmla="*/ 20 w 156"/>
                      <a:gd name="T9" fmla="*/ 2 h 206"/>
                      <a:gd name="T10" fmla="*/ 21 w 156"/>
                      <a:gd name="T11" fmla="*/ 0 h 206"/>
                      <a:gd name="T12" fmla="*/ 23 w 156"/>
                      <a:gd name="T13" fmla="*/ 0 h 206"/>
                      <a:gd name="T14" fmla="*/ 27 w 156"/>
                      <a:gd name="T15" fmla="*/ 3 h 206"/>
                      <a:gd name="T16" fmla="*/ 27 w 156"/>
                      <a:gd name="T17" fmla="*/ 5 h 206"/>
                      <a:gd name="T18" fmla="*/ 23 w 156"/>
                      <a:gd name="T19" fmla="*/ 7 h 206"/>
                      <a:gd name="T20" fmla="*/ 24 w 156"/>
                      <a:gd name="T21" fmla="*/ 10 h 206"/>
                      <a:gd name="T22" fmla="*/ 26 w 156"/>
                      <a:gd name="T23" fmla="*/ 12 h 206"/>
                      <a:gd name="T24" fmla="*/ 27 w 156"/>
                      <a:gd name="T25" fmla="*/ 14 h 206"/>
                      <a:gd name="T26" fmla="*/ 24 w 156"/>
                      <a:gd name="T27" fmla="*/ 14 h 206"/>
                      <a:gd name="T28" fmla="*/ 21 w 156"/>
                      <a:gd name="T29" fmla="*/ 16 h 206"/>
                      <a:gd name="T30" fmla="*/ 19 w 156"/>
                      <a:gd name="T31" fmla="*/ 17 h 206"/>
                      <a:gd name="T32" fmla="*/ 18 w 156"/>
                      <a:gd name="T33" fmla="*/ 21 h 206"/>
                      <a:gd name="T34" fmla="*/ 16 w 156"/>
                      <a:gd name="T35" fmla="*/ 22 h 206"/>
                      <a:gd name="T36" fmla="*/ 15 w 156"/>
                      <a:gd name="T37" fmla="*/ 22 h 206"/>
                      <a:gd name="T38" fmla="*/ 14 w 156"/>
                      <a:gd name="T39" fmla="*/ 22 h 206"/>
                      <a:gd name="T40" fmla="*/ 13 w 156"/>
                      <a:gd name="T41" fmla="*/ 21 h 206"/>
                      <a:gd name="T42" fmla="*/ 11 w 156"/>
                      <a:gd name="T43" fmla="*/ 20 h 206"/>
                      <a:gd name="T44" fmla="*/ 8 w 156"/>
                      <a:gd name="T45" fmla="*/ 21 h 206"/>
                      <a:gd name="T46" fmla="*/ 5 w 156"/>
                      <a:gd name="T47" fmla="*/ 20 h 206"/>
                      <a:gd name="T48" fmla="*/ 2 w 156"/>
                      <a:gd name="T49" fmla="*/ 16 h 206"/>
                      <a:gd name="T50" fmla="*/ 1 w 156"/>
                      <a:gd name="T51" fmla="*/ 14 h 206"/>
                      <a:gd name="T52" fmla="*/ 0 w 156"/>
                      <a:gd name="T53" fmla="*/ 13 h 206"/>
                      <a:gd name="T54" fmla="*/ 4 w 156"/>
                      <a:gd name="T55" fmla="*/ 11 h 206"/>
                      <a:gd name="T56" fmla="*/ 6 w 156"/>
                      <a:gd name="T57" fmla="*/ 11 h 206"/>
                      <a:gd name="T58" fmla="*/ 6 w 156"/>
                      <a:gd name="T59" fmla="*/ 9 h 206"/>
                      <a:gd name="T60" fmla="*/ 9 w 156"/>
                      <a:gd name="T61" fmla="*/ 8 h 206"/>
                      <a:gd name="T62" fmla="*/ 10 w 156"/>
                      <a:gd name="T63" fmla="*/ 7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6" name="Freeform 20">
                    <a:extLst>
                      <a:ext uri="{FF2B5EF4-FFF2-40B4-BE49-F238E27FC236}">
                        <a16:creationId xmlns:a16="http://schemas.microsoft.com/office/drawing/2014/main" id="{D52EBE70-3099-0142-AC27-C746EFD63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1 w 109"/>
                      <a:gd name="T1" fmla="*/ 4 h 38"/>
                      <a:gd name="T2" fmla="*/ 3 w 109"/>
                      <a:gd name="T3" fmla="*/ 1 h 38"/>
                      <a:gd name="T4" fmla="*/ 9 w 109"/>
                      <a:gd name="T5" fmla="*/ 2 h 38"/>
                      <a:gd name="T6" fmla="*/ 13 w 109"/>
                      <a:gd name="T7" fmla="*/ 2 h 38"/>
                      <a:gd name="T8" fmla="*/ 17 w 109"/>
                      <a:gd name="T9" fmla="*/ 0 h 38"/>
                      <a:gd name="T10" fmla="*/ 14 w 109"/>
                      <a:gd name="T11" fmla="*/ 3 h 38"/>
                      <a:gd name="T12" fmla="*/ 11 w 109"/>
                      <a:gd name="T13" fmla="*/ 4 h 38"/>
                      <a:gd name="T14" fmla="*/ 8 w 109"/>
                      <a:gd name="T15" fmla="*/ 4 h 38"/>
                      <a:gd name="T16" fmla="*/ 3 w 109"/>
                      <a:gd name="T17" fmla="*/ 3 h 38"/>
                      <a:gd name="T18" fmla="*/ 1 w 109"/>
                      <a:gd name="T19" fmla="*/ 4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21">
                    <a:extLst>
                      <a:ext uri="{FF2B5EF4-FFF2-40B4-BE49-F238E27FC236}">
                        <a16:creationId xmlns:a16="http://schemas.microsoft.com/office/drawing/2014/main" id="{7732E910-F275-4346-A09D-C5B660687F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1 w 76"/>
                      <a:gd name="T1" fmla="*/ 2 h 104"/>
                      <a:gd name="T2" fmla="*/ 3 w 76"/>
                      <a:gd name="T3" fmla="*/ 0 h 104"/>
                      <a:gd name="T4" fmla="*/ 6 w 76"/>
                      <a:gd name="T5" fmla="*/ 2 h 104"/>
                      <a:gd name="T6" fmla="*/ 11 w 76"/>
                      <a:gd name="T7" fmla="*/ 0 h 104"/>
                      <a:gd name="T8" fmla="*/ 8 w 76"/>
                      <a:gd name="T9" fmla="*/ 4 h 104"/>
                      <a:gd name="T10" fmla="*/ 10 w 76"/>
                      <a:gd name="T11" fmla="*/ 5 h 104"/>
                      <a:gd name="T12" fmla="*/ 10 w 76"/>
                      <a:gd name="T13" fmla="*/ 7 h 104"/>
                      <a:gd name="T14" fmla="*/ 8 w 76"/>
                      <a:gd name="T15" fmla="*/ 8 h 104"/>
                      <a:gd name="T16" fmla="*/ 6 w 76"/>
                      <a:gd name="T17" fmla="*/ 7 h 104"/>
                      <a:gd name="T18" fmla="*/ 4 w 76"/>
                      <a:gd name="T19" fmla="*/ 5 h 104"/>
                      <a:gd name="T20" fmla="*/ 5 w 76"/>
                      <a:gd name="T21" fmla="*/ 7 h 104"/>
                      <a:gd name="T22" fmla="*/ 5 w 76"/>
                      <a:gd name="T23" fmla="*/ 8 h 104"/>
                      <a:gd name="T24" fmla="*/ 3 w 76"/>
                      <a:gd name="T25" fmla="*/ 11 h 104"/>
                      <a:gd name="T26" fmla="*/ 2 w 76"/>
                      <a:gd name="T27" fmla="*/ 11 h 104"/>
                      <a:gd name="T28" fmla="*/ 1 w 76"/>
                      <a:gd name="T29" fmla="*/ 9 h 104"/>
                      <a:gd name="T30" fmla="*/ 0 w 76"/>
                      <a:gd name="T31" fmla="*/ 6 h 104"/>
                      <a:gd name="T32" fmla="*/ 0 w 76"/>
                      <a:gd name="T33" fmla="*/ 3 h 104"/>
                      <a:gd name="T34" fmla="*/ 1 w 76"/>
                      <a:gd name="T35" fmla="*/ 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8" name="Freeform 22">
                    <a:extLst>
                      <a:ext uri="{FF2B5EF4-FFF2-40B4-BE49-F238E27FC236}">
                        <a16:creationId xmlns:a16="http://schemas.microsoft.com/office/drawing/2014/main" id="{5EEF2DE4-5663-5641-BD91-48446530B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3 h 61"/>
                      <a:gd name="T2" fmla="*/ 3 w 37"/>
                      <a:gd name="T3" fmla="*/ 0 h 61"/>
                      <a:gd name="T4" fmla="*/ 3 w 37"/>
                      <a:gd name="T5" fmla="*/ 3 h 61"/>
                      <a:gd name="T6" fmla="*/ 7 w 37"/>
                      <a:gd name="T7" fmla="*/ 4 h 61"/>
                      <a:gd name="T8" fmla="*/ 3 w 37"/>
                      <a:gd name="T9" fmla="*/ 5 h 61"/>
                      <a:gd name="T10" fmla="*/ 1 w 37"/>
                      <a:gd name="T11" fmla="*/ 6 h 61"/>
                      <a:gd name="T12" fmla="*/ 0 w 37"/>
                      <a:gd name="T13" fmla="*/ 4 h 61"/>
                      <a:gd name="T14" fmla="*/ 0 w 37"/>
                      <a:gd name="T15" fmla="*/ 3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23">
                    <a:extLst>
                      <a:ext uri="{FF2B5EF4-FFF2-40B4-BE49-F238E27FC236}">
                        <a16:creationId xmlns:a16="http://schemas.microsoft.com/office/drawing/2014/main" id="{47F67B98-041E-9348-94EC-8E85710A93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1 w 49"/>
                      <a:gd name="T1" fmla="*/ 0 h 29"/>
                      <a:gd name="T2" fmla="*/ 5 w 49"/>
                      <a:gd name="T3" fmla="*/ 0 h 29"/>
                      <a:gd name="T4" fmla="*/ 8 w 49"/>
                      <a:gd name="T5" fmla="*/ 2 h 29"/>
                      <a:gd name="T6" fmla="*/ 6 w 49"/>
                      <a:gd name="T7" fmla="*/ 2 h 29"/>
                      <a:gd name="T8" fmla="*/ 0 w 49"/>
                      <a:gd name="T9" fmla="*/ 2 h 29"/>
                      <a:gd name="T10" fmla="*/ 1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0" name="Freeform 24">
                    <a:extLst>
                      <a:ext uri="{FF2B5EF4-FFF2-40B4-BE49-F238E27FC236}">
                        <a16:creationId xmlns:a16="http://schemas.microsoft.com/office/drawing/2014/main" id="{61AC4B67-904E-4349-9B40-F459767160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4 w 61"/>
                      <a:gd name="T1" fmla="*/ 5 h 48"/>
                      <a:gd name="T2" fmla="*/ 3 w 61"/>
                      <a:gd name="T3" fmla="*/ 3 h 48"/>
                      <a:gd name="T4" fmla="*/ 0 w 61"/>
                      <a:gd name="T5" fmla="*/ 3 h 48"/>
                      <a:gd name="T6" fmla="*/ 3 w 61"/>
                      <a:gd name="T7" fmla="*/ 1 h 48"/>
                      <a:gd name="T8" fmla="*/ 5 w 61"/>
                      <a:gd name="T9" fmla="*/ 0 h 48"/>
                      <a:gd name="T10" fmla="*/ 9 w 61"/>
                      <a:gd name="T11" fmla="*/ 1 h 48"/>
                      <a:gd name="T12" fmla="*/ 10 w 61"/>
                      <a:gd name="T13" fmla="*/ 2 h 48"/>
                      <a:gd name="T14" fmla="*/ 11 w 61"/>
                      <a:gd name="T15" fmla="*/ 4 h 48"/>
                      <a:gd name="T16" fmla="*/ 7 w 61"/>
                      <a:gd name="T17" fmla="*/ 5 h 48"/>
                      <a:gd name="T18" fmla="*/ 4 w 61"/>
                      <a:gd name="T19" fmla="*/ 6 h 48"/>
                      <a:gd name="T20" fmla="*/ 4 w 61"/>
                      <a:gd name="T21" fmla="*/ 5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25">
                    <a:extLst>
                      <a:ext uri="{FF2B5EF4-FFF2-40B4-BE49-F238E27FC236}">
                        <a16:creationId xmlns:a16="http://schemas.microsoft.com/office/drawing/2014/main" id="{56F42091-8BE2-114E-B2B8-41D50688EF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9 w 286"/>
                      <a:gd name="T1" fmla="*/ 3 h 182"/>
                      <a:gd name="T2" fmla="*/ 6 w 286"/>
                      <a:gd name="T3" fmla="*/ 2 h 182"/>
                      <a:gd name="T4" fmla="*/ 5 w 286"/>
                      <a:gd name="T5" fmla="*/ 3 h 182"/>
                      <a:gd name="T6" fmla="*/ 0 w 286"/>
                      <a:gd name="T7" fmla="*/ 3 h 182"/>
                      <a:gd name="T8" fmla="*/ 2 w 286"/>
                      <a:gd name="T9" fmla="*/ 5 h 182"/>
                      <a:gd name="T10" fmla="*/ 3 w 286"/>
                      <a:gd name="T11" fmla="*/ 7 h 182"/>
                      <a:gd name="T12" fmla="*/ 4 w 286"/>
                      <a:gd name="T13" fmla="*/ 5 h 182"/>
                      <a:gd name="T14" fmla="*/ 6 w 286"/>
                      <a:gd name="T15" fmla="*/ 5 h 182"/>
                      <a:gd name="T16" fmla="*/ 9 w 286"/>
                      <a:gd name="T17" fmla="*/ 6 h 182"/>
                      <a:gd name="T18" fmla="*/ 13 w 286"/>
                      <a:gd name="T19" fmla="*/ 7 h 182"/>
                      <a:gd name="T20" fmla="*/ 16 w 286"/>
                      <a:gd name="T21" fmla="*/ 8 h 182"/>
                      <a:gd name="T22" fmla="*/ 19 w 286"/>
                      <a:gd name="T23" fmla="*/ 11 h 182"/>
                      <a:gd name="T24" fmla="*/ 19 w 286"/>
                      <a:gd name="T25" fmla="*/ 14 h 182"/>
                      <a:gd name="T26" fmla="*/ 18 w 286"/>
                      <a:gd name="T27" fmla="*/ 15 h 182"/>
                      <a:gd name="T28" fmla="*/ 22 w 286"/>
                      <a:gd name="T29" fmla="*/ 14 h 182"/>
                      <a:gd name="T30" fmla="*/ 26 w 286"/>
                      <a:gd name="T31" fmla="*/ 16 h 182"/>
                      <a:gd name="T32" fmla="*/ 31 w 286"/>
                      <a:gd name="T33" fmla="*/ 17 h 182"/>
                      <a:gd name="T34" fmla="*/ 32 w 286"/>
                      <a:gd name="T35" fmla="*/ 16 h 182"/>
                      <a:gd name="T36" fmla="*/ 31 w 286"/>
                      <a:gd name="T37" fmla="*/ 15 h 182"/>
                      <a:gd name="T38" fmla="*/ 32 w 286"/>
                      <a:gd name="T39" fmla="*/ 15 h 182"/>
                      <a:gd name="T40" fmla="*/ 34 w 286"/>
                      <a:gd name="T41" fmla="*/ 13 h 182"/>
                      <a:gd name="T42" fmla="*/ 37 w 286"/>
                      <a:gd name="T43" fmla="*/ 14 h 182"/>
                      <a:gd name="T44" fmla="*/ 39 w 286"/>
                      <a:gd name="T45" fmla="*/ 15 h 182"/>
                      <a:gd name="T46" fmla="*/ 44 w 286"/>
                      <a:gd name="T47" fmla="*/ 19 h 182"/>
                      <a:gd name="T48" fmla="*/ 48 w 286"/>
                      <a:gd name="T49" fmla="*/ 20 h 182"/>
                      <a:gd name="T50" fmla="*/ 52 w 286"/>
                      <a:gd name="T51" fmla="*/ 19 h 182"/>
                      <a:gd name="T52" fmla="*/ 49 w 286"/>
                      <a:gd name="T53" fmla="*/ 18 h 182"/>
                      <a:gd name="T54" fmla="*/ 46 w 286"/>
                      <a:gd name="T55" fmla="*/ 15 h 182"/>
                      <a:gd name="T56" fmla="*/ 46 w 286"/>
                      <a:gd name="T57" fmla="*/ 15 h 182"/>
                      <a:gd name="T58" fmla="*/ 45 w 286"/>
                      <a:gd name="T59" fmla="*/ 14 h 182"/>
                      <a:gd name="T60" fmla="*/ 43 w 286"/>
                      <a:gd name="T61" fmla="*/ 13 h 182"/>
                      <a:gd name="T62" fmla="*/ 44 w 286"/>
                      <a:gd name="T63" fmla="*/ 11 h 182"/>
                      <a:gd name="T64" fmla="*/ 40 w 286"/>
                      <a:gd name="T65" fmla="*/ 10 h 182"/>
                      <a:gd name="T66" fmla="*/ 38 w 286"/>
                      <a:gd name="T67" fmla="*/ 8 h 182"/>
                      <a:gd name="T68" fmla="*/ 35 w 286"/>
                      <a:gd name="T69" fmla="*/ 6 h 182"/>
                      <a:gd name="T70" fmla="*/ 31 w 286"/>
                      <a:gd name="T71" fmla="*/ 4 h 182"/>
                      <a:gd name="T72" fmla="*/ 29 w 286"/>
                      <a:gd name="T73" fmla="*/ 4 h 182"/>
                      <a:gd name="T74" fmla="*/ 22 w 286"/>
                      <a:gd name="T75" fmla="*/ 2 h 182"/>
                      <a:gd name="T76" fmla="*/ 19 w 286"/>
                      <a:gd name="T77" fmla="*/ 0 h 182"/>
                      <a:gd name="T78" fmla="*/ 17 w 286"/>
                      <a:gd name="T79" fmla="*/ 0 h 182"/>
                      <a:gd name="T80" fmla="*/ 13 w 286"/>
                      <a:gd name="T81" fmla="*/ 1 h 182"/>
                      <a:gd name="T82" fmla="*/ 10 w 286"/>
                      <a:gd name="T83" fmla="*/ 4 h 182"/>
                      <a:gd name="T84" fmla="*/ 9 w 286"/>
                      <a:gd name="T85" fmla="*/ 3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2" name="Freeform 26">
                    <a:extLst>
                      <a:ext uri="{FF2B5EF4-FFF2-40B4-BE49-F238E27FC236}">
                        <a16:creationId xmlns:a16="http://schemas.microsoft.com/office/drawing/2014/main" id="{FA9C9E1F-0B96-E641-986D-F16BA7DD79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6 h 78"/>
                      <a:gd name="T2" fmla="*/ 5 w 78"/>
                      <a:gd name="T3" fmla="*/ 7 h 78"/>
                      <a:gd name="T4" fmla="*/ 8 w 78"/>
                      <a:gd name="T5" fmla="*/ 5 h 78"/>
                      <a:gd name="T6" fmla="*/ 10 w 78"/>
                      <a:gd name="T7" fmla="*/ 3 h 78"/>
                      <a:gd name="T8" fmla="*/ 8 w 78"/>
                      <a:gd name="T9" fmla="*/ 2 h 78"/>
                      <a:gd name="T10" fmla="*/ 8 w 78"/>
                      <a:gd name="T11" fmla="*/ 0 h 78"/>
                      <a:gd name="T12" fmla="*/ 13 w 78"/>
                      <a:gd name="T13" fmla="*/ 3 h 78"/>
                      <a:gd name="T14" fmla="*/ 12 w 78"/>
                      <a:gd name="T15" fmla="*/ 6 h 78"/>
                      <a:gd name="T16" fmla="*/ 6 w 78"/>
                      <a:gd name="T17" fmla="*/ 9 h 78"/>
                      <a:gd name="T18" fmla="*/ 2 w 78"/>
                      <a:gd name="T19" fmla="*/ 7 h 78"/>
                      <a:gd name="T20" fmla="*/ 0 w 78"/>
                      <a:gd name="T21" fmla="*/ 7 h 78"/>
                      <a:gd name="T22" fmla="*/ 0 w 78"/>
                      <a:gd name="T23" fmla="*/ 6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27">
                    <a:extLst>
                      <a:ext uri="{FF2B5EF4-FFF2-40B4-BE49-F238E27FC236}">
                        <a16:creationId xmlns:a16="http://schemas.microsoft.com/office/drawing/2014/main" id="{6CB5C678-E0ED-EB4D-9B0C-BAE30866BF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2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4" name="Freeform 28">
                    <a:extLst>
                      <a:ext uri="{FF2B5EF4-FFF2-40B4-BE49-F238E27FC236}">
                        <a16:creationId xmlns:a16="http://schemas.microsoft.com/office/drawing/2014/main" id="{13E86031-3743-124F-8B49-322A0F920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1 w 26"/>
                      <a:gd name="T1" fmla="*/ 2 h 22"/>
                      <a:gd name="T2" fmla="*/ 3 w 26"/>
                      <a:gd name="T3" fmla="*/ 0 h 22"/>
                      <a:gd name="T4" fmla="*/ 3 w 26"/>
                      <a:gd name="T5" fmla="*/ 3 h 22"/>
                      <a:gd name="T6" fmla="*/ 1 w 26"/>
                      <a:gd name="T7" fmla="*/ 2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29">
                    <a:extLst>
                      <a:ext uri="{FF2B5EF4-FFF2-40B4-BE49-F238E27FC236}">
                        <a16:creationId xmlns:a16="http://schemas.microsoft.com/office/drawing/2014/main" id="{7597F607-11FC-3449-9134-B08BF579DA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1 w 20"/>
                      <a:gd name="T1" fmla="*/ 1 h 15"/>
                      <a:gd name="T2" fmla="*/ 3 w 20"/>
                      <a:gd name="T3" fmla="*/ 0 h 15"/>
                      <a:gd name="T4" fmla="*/ 2 w 20"/>
                      <a:gd name="T5" fmla="*/ 1 h 15"/>
                      <a:gd name="T6" fmla="*/ 1 w 20"/>
                      <a:gd name="T7" fmla="*/ 1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6" name="Freeform 30">
                    <a:extLst>
                      <a:ext uri="{FF2B5EF4-FFF2-40B4-BE49-F238E27FC236}">
                        <a16:creationId xmlns:a16="http://schemas.microsoft.com/office/drawing/2014/main" id="{3CBABB66-C8E1-324B-90E8-B524EC5DE7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1 w 20"/>
                      <a:gd name="T1" fmla="*/ 1 h 15"/>
                      <a:gd name="T2" fmla="*/ 2 w 20"/>
                      <a:gd name="T3" fmla="*/ 0 h 15"/>
                      <a:gd name="T4" fmla="*/ 2 w 20"/>
                      <a:gd name="T5" fmla="*/ 2 h 15"/>
                      <a:gd name="T6" fmla="*/ 1 w 20"/>
                      <a:gd name="T7" fmla="*/ 1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1">
                    <a:extLst>
                      <a:ext uri="{FF2B5EF4-FFF2-40B4-BE49-F238E27FC236}">
                        <a16:creationId xmlns:a16="http://schemas.microsoft.com/office/drawing/2014/main" id="{3534F424-9971-EF40-8FB6-332C42D7BA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6 h 80"/>
                      <a:gd name="T2" fmla="*/ 3 w 80"/>
                      <a:gd name="T3" fmla="*/ 3 h 80"/>
                      <a:gd name="T4" fmla="*/ 5 w 80"/>
                      <a:gd name="T5" fmla="*/ 2 h 80"/>
                      <a:gd name="T6" fmla="*/ 9 w 80"/>
                      <a:gd name="T7" fmla="*/ 2 h 80"/>
                      <a:gd name="T8" fmla="*/ 11 w 80"/>
                      <a:gd name="T9" fmla="*/ 0 h 80"/>
                      <a:gd name="T10" fmla="*/ 14 w 80"/>
                      <a:gd name="T11" fmla="*/ 5 h 80"/>
                      <a:gd name="T12" fmla="*/ 13 w 80"/>
                      <a:gd name="T13" fmla="*/ 6 h 80"/>
                      <a:gd name="T14" fmla="*/ 10 w 80"/>
                      <a:gd name="T15" fmla="*/ 7 h 80"/>
                      <a:gd name="T16" fmla="*/ 9 w 80"/>
                      <a:gd name="T17" fmla="*/ 9 h 80"/>
                      <a:gd name="T18" fmla="*/ 6 w 80"/>
                      <a:gd name="T19" fmla="*/ 8 h 80"/>
                      <a:gd name="T20" fmla="*/ 7 w 80"/>
                      <a:gd name="T21" fmla="*/ 6 h 80"/>
                      <a:gd name="T22" fmla="*/ 6 w 80"/>
                      <a:gd name="T23" fmla="*/ 3 h 80"/>
                      <a:gd name="T24" fmla="*/ 4 w 80"/>
                      <a:gd name="T25" fmla="*/ 5 h 80"/>
                      <a:gd name="T26" fmla="*/ 1 w 80"/>
                      <a:gd name="T27" fmla="*/ 6 h 80"/>
                      <a:gd name="T28" fmla="*/ 0 w 80"/>
                      <a:gd name="T29" fmla="*/ 6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8" name="Freeform 32">
                    <a:extLst>
                      <a:ext uri="{FF2B5EF4-FFF2-40B4-BE49-F238E27FC236}">
                        <a16:creationId xmlns:a16="http://schemas.microsoft.com/office/drawing/2014/main" id="{7DA75984-1C90-DB4B-B747-9711215C6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3 w 94"/>
                      <a:gd name="T1" fmla="*/ 11 h 174"/>
                      <a:gd name="T2" fmla="*/ 5 w 94"/>
                      <a:gd name="T3" fmla="*/ 14 h 174"/>
                      <a:gd name="T4" fmla="*/ 6 w 94"/>
                      <a:gd name="T5" fmla="*/ 12 h 174"/>
                      <a:gd name="T6" fmla="*/ 9 w 94"/>
                      <a:gd name="T7" fmla="*/ 11 h 174"/>
                      <a:gd name="T8" fmla="*/ 9 w 94"/>
                      <a:gd name="T9" fmla="*/ 14 h 174"/>
                      <a:gd name="T10" fmla="*/ 12 w 94"/>
                      <a:gd name="T11" fmla="*/ 14 h 174"/>
                      <a:gd name="T12" fmla="*/ 14 w 94"/>
                      <a:gd name="T13" fmla="*/ 16 h 174"/>
                      <a:gd name="T14" fmla="*/ 11 w 94"/>
                      <a:gd name="T15" fmla="*/ 16 h 174"/>
                      <a:gd name="T16" fmla="*/ 13 w 94"/>
                      <a:gd name="T17" fmla="*/ 19 h 174"/>
                      <a:gd name="T18" fmla="*/ 15 w 94"/>
                      <a:gd name="T19" fmla="*/ 17 h 174"/>
                      <a:gd name="T20" fmla="*/ 15 w 94"/>
                      <a:gd name="T21" fmla="*/ 12 h 174"/>
                      <a:gd name="T22" fmla="*/ 11 w 94"/>
                      <a:gd name="T23" fmla="*/ 12 h 174"/>
                      <a:gd name="T24" fmla="*/ 9 w 94"/>
                      <a:gd name="T25" fmla="*/ 9 h 174"/>
                      <a:gd name="T26" fmla="*/ 6 w 94"/>
                      <a:gd name="T27" fmla="*/ 9 h 174"/>
                      <a:gd name="T28" fmla="*/ 6 w 94"/>
                      <a:gd name="T29" fmla="*/ 8 h 174"/>
                      <a:gd name="T30" fmla="*/ 8 w 94"/>
                      <a:gd name="T31" fmla="*/ 5 h 174"/>
                      <a:gd name="T32" fmla="*/ 6 w 94"/>
                      <a:gd name="T33" fmla="*/ 0 h 174"/>
                      <a:gd name="T34" fmla="*/ 3 w 94"/>
                      <a:gd name="T35" fmla="*/ 2 h 174"/>
                      <a:gd name="T36" fmla="*/ 1 w 94"/>
                      <a:gd name="T37" fmla="*/ 5 h 174"/>
                      <a:gd name="T38" fmla="*/ 3 w 94"/>
                      <a:gd name="T39" fmla="*/ 8 h 174"/>
                      <a:gd name="T40" fmla="*/ 3 w 94"/>
                      <a:gd name="T41" fmla="*/ 11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3">
                    <a:extLst>
                      <a:ext uri="{FF2B5EF4-FFF2-40B4-BE49-F238E27FC236}">
                        <a16:creationId xmlns:a16="http://schemas.microsoft.com/office/drawing/2014/main" id="{CB144635-6F0C-574D-B27C-35FB14BE4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1 w 32"/>
                      <a:gd name="T1" fmla="*/ 3 h 50"/>
                      <a:gd name="T2" fmla="*/ 2 w 32"/>
                      <a:gd name="T3" fmla="*/ 0 h 50"/>
                      <a:gd name="T4" fmla="*/ 4 w 32"/>
                      <a:gd name="T5" fmla="*/ 2 h 50"/>
                      <a:gd name="T6" fmla="*/ 4 w 32"/>
                      <a:gd name="T7" fmla="*/ 3 h 50"/>
                      <a:gd name="T8" fmla="*/ 5 w 32"/>
                      <a:gd name="T9" fmla="*/ 3 h 50"/>
                      <a:gd name="T10" fmla="*/ 6 w 32"/>
                      <a:gd name="T11" fmla="*/ 4 h 50"/>
                      <a:gd name="T12" fmla="*/ 4 w 32"/>
                      <a:gd name="T13" fmla="*/ 6 h 50"/>
                      <a:gd name="T14" fmla="*/ 1 w 32"/>
                      <a:gd name="T15" fmla="*/ 3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0" name="Freeform 34">
                    <a:extLst>
                      <a:ext uri="{FF2B5EF4-FFF2-40B4-BE49-F238E27FC236}">
                        <a16:creationId xmlns:a16="http://schemas.microsoft.com/office/drawing/2014/main" id="{74ED5865-FC13-6C42-8D38-2A141C6FD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5 h 50"/>
                      <a:gd name="T2" fmla="*/ 4 w 43"/>
                      <a:gd name="T3" fmla="*/ 2 h 50"/>
                      <a:gd name="T4" fmla="*/ 7 w 43"/>
                      <a:gd name="T5" fmla="*/ 0 h 50"/>
                      <a:gd name="T6" fmla="*/ 5 w 43"/>
                      <a:gd name="T7" fmla="*/ 3 h 50"/>
                      <a:gd name="T8" fmla="*/ 0 w 43"/>
                      <a:gd name="T9" fmla="*/ 6 h 50"/>
                      <a:gd name="T10" fmla="*/ 0 w 43"/>
                      <a:gd name="T11" fmla="*/ 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35">
                    <a:extLst>
                      <a:ext uri="{FF2B5EF4-FFF2-40B4-BE49-F238E27FC236}">
                        <a16:creationId xmlns:a16="http://schemas.microsoft.com/office/drawing/2014/main" id="{316F0F65-DFA3-EA4A-82AE-258FF10A5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8 w 471"/>
                      <a:gd name="T1" fmla="*/ 113 h 281"/>
                      <a:gd name="T2" fmla="*/ 10 w 471"/>
                      <a:gd name="T3" fmla="*/ 101 h 281"/>
                      <a:gd name="T4" fmla="*/ 9 w 471"/>
                      <a:gd name="T5" fmla="*/ 99 h 281"/>
                      <a:gd name="T6" fmla="*/ 6 w 471"/>
                      <a:gd name="T7" fmla="*/ 89 h 281"/>
                      <a:gd name="T8" fmla="*/ 2 w 471"/>
                      <a:gd name="T9" fmla="*/ 87 h 281"/>
                      <a:gd name="T10" fmla="*/ 0 w 471"/>
                      <a:gd name="T11" fmla="*/ 78 h 281"/>
                      <a:gd name="T12" fmla="*/ 5 w 471"/>
                      <a:gd name="T13" fmla="*/ 73 h 281"/>
                      <a:gd name="T14" fmla="*/ 3 w 471"/>
                      <a:gd name="T15" fmla="*/ 67 h 281"/>
                      <a:gd name="T16" fmla="*/ 1 w 471"/>
                      <a:gd name="T17" fmla="*/ 65 h 281"/>
                      <a:gd name="T18" fmla="*/ 11 w 471"/>
                      <a:gd name="T19" fmla="*/ 48 h 281"/>
                      <a:gd name="T20" fmla="*/ 18 w 471"/>
                      <a:gd name="T21" fmla="*/ 39 h 281"/>
                      <a:gd name="T22" fmla="*/ 17 w 471"/>
                      <a:gd name="T23" fmla="*/ 29 h 281"/>
                      <a:gd name="T24" fmla="*/ 10 w 471"/>
                      <a:gd name="T25" fmla="*/ 17 h 281"/>
                      <a:gd name="T26" fmla="*/ 8 w 471"/>
                      <a:gd name="T27" fmla="*/ 13 h 281"/>
                      <a:gd name="T28" fmla="*/ 11 w 471"/>
                      <a:gd name="T29" fmla="*/ 15 h 281"/>
                      <a:gd name="T30" fmla="*/ 19 w 471"/>
                      <a:gd name="T31" fmla="*/ 14 h 281"/>
                      <a:gd name="T32" fmla="*/ 26 w 471"/>
                      <a:gd name="T33" fmla="*/ 4 h 281"/>
                      <a:gd name="T34" fmla="*/ 33 w 471"/>
                      <a:gd name="T35" fmla="*/ 0 h 281"/>
                      <a:gd name="T36" fmla="*/ 36 w 471"/>
                      <a:gd name="T37" fmla="*/ 1 h 281"/>
                      <a:gd name="T38" fmla="*/ 37 w 471"/>
                      <a:gd name="T39" fmla="*/ 4 h 281"/>
                      <a:gd name="T40" fmla="*/ 39 w 471"/>
                      <a:gd name="T41" fmla="*/ 2 h 281"/>
                      <a:gd name="T42" fmla="*/ 44 w 471"/>
                      <a:gd name="T43" fmla="*/ 3 h 281"/>
                      <a:gd name="T44" fmla="*/ 47 w 471"/>
                      <a:gd name="T45" fmla="*/ 4 h 281"/>
                      <a:gd name="T46" fmla="*/ 57 w 471"/>
                      <a:gd name="T47" fmla="*/ 6 h 281"/>
                      <a:gd name="T48" fmla="*/ 62 w 471"/>
                      <a:gd name="T49" fmla="*/ 10 h 281"/>
                      <a:gd name="T50" fmla="*/ 67 w 471"/>
                      <a:gd name="T51" fmla="*/ 7 h 281"/>
                      <a:gd name="T52" fmla="*/ 70 w 471"/>
                      <a:gd name="T53" fmla="*/ 6 h 281"/>
                      <a:gd name="T54" fmla="*/ 79 w 471"/>
                      <a:gd name="T55" fmla="*/ 6 h 281"/>
                      <a:gd name="T56" fmla="*/ 85 w 471"/>
                      <a:gd name="T57" fmla="*/ 13 h 281"/>
                      <a:gd name="T58" fmla="*/ 93 w 471"/>
                      <a:gd name="T59" fmla="*/ 24 h 281"/>
                      <a:gd name="T60" fmla="*/ 99 w 471"/>
                      <a:gd name="T61" fmla="*/ 29 h 281"/>
                      <a:gd name="T62" fmla="*/ 103 w 471"/>
                      <a:gd name="T63" fmla="*/ 27 h 281"/>
                      <a:gd name="T64" fmla="*/ 109 w 471"/>
                      <a:gd name="T65" fmla="*/ 26 h 281"/>
                      <a:gd name="T66" fmla="*/ 117 w 471"/>
                      <a:gd name="T67" fmla="*/ 29 h 281"/>
                      <a:gd name="T68" fmla="*/ 121 w 471"/>
                      <a:gd name="T69" fmla="*/ 33 h 281"/>
                      <a:gd name="T70" fmla="*/ 124 w 471"/>
                      <a:gd name="T71" fmla="*/ 36 h 281"/>
                      <a:gd name="T72" fmla="*/ 128 w 471"/>
                      <a:gd name="T73" fmla="*/ 45 h 281"/>
                      <a:gd name="T74" fmla="*/ 130 w 471"/>
                      <a:gd name="T75" fmla="*/ 48 h 281"/>
                      <a:gd name="T76" fmla="*/ 131 w 471"/>
                      <a:gd name="T77" fmla="*/ 51 h 281"/>
                      <a:gd name="T78" fmla="*/ 125 w 471"/>
                      <a:gd name="T79" fmla="*/ 57 h 281"/>
                      <a:gd name="T80" fmla="*/ 130 w 471"/>
                      <a:gd name="T81" fmla="*/ 57 h 281"/>
                      <a:gd name="T82" fmla="*/ 138 w 471"/>
                      <a:gd name="T83" fmla="*/ 63 h 281"/>
                      <a:gd name="T84" fmla="*/ 147 w 471"/>
                      <a:gd name="T85" fmla="*/ 64 h 281"/>
                      <a:gd name="T86" fmla="*/ 153 w 471"/>
                      <a:gd name="T87" fmla="*/ 68 h 281"/>
                      <a:gd name="T88" fmla="*/ 154 w 471"/>
                      <a:gd name="T89" fmla="*/ 70 h 281"/>
                      <a:gd name="T90" fmla="*/ 154 w 471"/>
                      <a:gd name="T91" fmla="*/ 71 h 281"/>
                      <a:gd name="T92" fmla="*/ 159 w 471"/>
                      <a:gd name="T93" fmla="*/ 70 h 281"/>
                      <a:gd name="T94" fmla="*/ 161 w 471"/>
                      <a:gd name="T95" fmla="*/ 69 h 281"/>
                      <a:gd name="T96" fmla="*/ 177 w 471"/>
                      <a:gd name="T97" fmla="*/ 75 h 281"/>
                      <a:gd name="T98" fmla="*/ 180 w 471"/>
                      <a:gd name="T99" fmla="*/ 81 h 281"/>
                      <a:gd name="T100" fmla="*/ 187 w 471"/>
                      <a:gd name="T101" fmla="*/ 82 h 281"/>
                      <a:gd name="T102" fmla="*/ 190 w 471"/>
                      <a:gd name="T103" fmla="*/ 87 h 281"/>
                      <a:gd name="T104" fmla="*/ 182 w 471"/>
                      <a:gd name="T105" fmla="*/ 104 h 281"/>
                      <a:gd name="T106" fmla="*/ 175 w 471"/>
                      <a:gd name="T107" fmla="*/ 114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" name="Freeform 36">
                    <a:extLst>
                      <a:ext uri="{FF2B5EF4-FFF2-40B4-BE49-F238E27FC236}">
                        <a16:creationId xmlns:a16="http://schemas.microsoft.com/office/drawing/2014/main" id="{F97DFC36-834E-7F43-A3FB-7D1D76E23D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74 w 984"/>
                      <a:gd name="T1" fmla="*/ 1 h 844"/>
                      <a:gd name="T2" fmla="*/ 91 w 984"/>
                      <a:gd name="T3" fmla="*/ 4 h 844"/>
                      <a:gd name="T4" fmla="*/ 100 w 984"/>
                      <a:gd name="T5" fmla="*/ 4 h 844"/>
                      <a:gd name="T6" fmla="*/ 105 w 984"/>
                      <a:gd name="T7" fmla="*/ 15 h 844"/>
                      <a:gd name="T8" fmla="*/ 107 w 984"/>
                      <a:gd name="T9" fmla="*/ 10 h 844"/>
                      <a:gd name="T10" fmla="*/ 111 w 984"/>
                      <a:gd name="T11" fmla="*/ 8 h 844"/>
                      <a:gd name="T12" fmla="*/ 117 w 984"/>
                      <a:gd name="T13" fmla="*/ 14 h 844"/>
                      <a:gd name="T14" fmla="*/ 124 w 984"/>
                      <a:gd name="T15" fmla="*/ 11 h 844"/>
                      <a:gd name="T16" fmla="*/ 128 w 984"/>
                      <a:gd name="T17" fmla="*/ 10 h 844"/>
                      <a:gd name="T18" fmla="*/ 139 w 984"/>
                      <a:gd name="T19" fmla="*/ 0 h 844"/>
                      <a:gd name="T20" fmla="*/ 146 w 984"/>
                      <a:gd name="T21" fmla="*/ 8 h 844"/>
                      <a:gd name="T22" fmla="*/ 146 w 984"/>
                      <a:gd name="T23" fmla="*/ 15 h 844"/>
                      <a:gd name="T24" fmla="*/ 144 w 984"/>
                      <a:gd name="T25" fmla="*/ 18 h 844"/>
                      <a:gd name="T26" fmla="*/ 140 w 984"/>
                      <a:gd name="T27" fmla="*/ 18 h 844"/>
                      <a:gd name="T28" fmla="*/ 139 w 984"/>
                      <a:gd name="T29" fmla="*/ 21 h 844"/>
                      <a:gd name="T30" fmla="*/ 146 w 984"/>
                      <a:gd name="T31" fmla="*/ 25 h 844"/>
                      <a:gd name="T32" fmla="*/ 143 w 984"/>
                      <a:gd name="T33" fmla="*/ 36 h 844"/>
                      <a:gd name="T34" fmla="*/ 151 w 984"/>
                      <a:gd name="T35" fmla="*/ 47 h 844"/>
                      <a:gd name="T36" fmla="*/ 156 w 984"/>
                      <a:gd name="T37" fmla="*/ 51 h 844"/>
                      <a:gd name="T38" fmla="*/ 151 w 984"/>
                      <a:gd name="T39" fmla="*/ 51 h 844"/>
                      <a:gd name="T40" fmla="*/ 136 w 984"/>
                      <a:gd name="T41" fmla="*/ 43 h 844"/>
                      <a:gd name="T42" fmla="*/ 123 w 984"/>
                      <a:gd name="T43" fmla="*/ 45 h 844"/>
                      <a:gd name="T44" fmla="*/ 108 w 984"/>
                      <a:gd name="T45" fmla="*/ 50 h 844"/>
                      <a:gd name="T46" fmla="*/ 117 w 984"/>
                      <a:gd name="T47" fmla="*/ 65 h 844"/>
                      <a:gd name="T48" fmla="*/ 129 w 984"/>
                      <a:gd name="T49" fmla="*/ 69 h 844"/>
                      <a:gd name="T50" fmla="*/ 134 w 984"/>
                      <a:gd name="T51" fmla="*/ 62 h 844"/>
                      <a:gd name="T52" fmla="*/ 141 w 984"/>
                      <a:gd name="T53" fmla="*/ 64 h 844"/>
                      <a:gd name="T54" fmla="*/ 140 w 984"/>
                      <a:gd name="T55" fmla="*/ 71 h 844"/>
                      <a:gd name="T56" fmla="*/ 146 w 984"/>
                      <a:gd name="T57" fmla="*/ 75 h 844"/>
                      <a:gd name="T58" fmla="*/ 153 w 984"/>
                      <a:gd name="T59" fmla="*/ 74 h 844"/>
                      <a:gd name="T60" fmla="*/ 168 w 984"/>
                      <a:gd name="T61" fmla="*/ 91 h 844"/>
                      <a:gd name="T62" fmla="*/ 172 w 984"/>
                      <a:gd name="T63" fmla="*/ 93 h 844"/>
                      <a:gd name="T64" fmla="*/ 159 w 984"/>
                      <a:gd name="T65" fmla="*/ 91 h 844"/>
                      <a:gd name="T66" fmla="*/ 151 w 984"/>
                      <a:gd name="T67" fmla="*/ 85 h 844"/>
                      <a:gd name="T68" fmla="*/ 142 w 984"/>
                      <a:gd name="T69" fmla="*/ 80 h 844"/>
                      <a:gd name="T70" fmla="*/ 128 w 984"/>
                      <a:gd name="T71" fmla="*/ 74 h 844"/>
                      <a:gd name="T72" fmla="*/ 112 w 984"/>
                      <a:gd name="T73" fmla="*/ 73 h 844"/>
                      <a:gd name="T74" fmla="*/ 92 w 984"/>
                      <a:gd name="T75" fmla="*/ 67 h 844"/>
                      <a:gd name="T76" fmla="*/ 84 w 984"/>
                      <a:gd name="T77" fmla="*/ 57 h 844"/>
                      <a:gd name="T78" fmla="*/ 79 w 984"/>
                      <a:gd name="T79" fmla="*/ 52 h 844"/>
                      <a:gd name="T80" fmla="*/ 70 w 984"/>
                      <a:gd name="T81" fmla="*/ 48 h 844"/>
                      <a:gd name="T82" fmla="*/ 62 w 984"/>
                      <a:gd name="T83" fmla="*/ 42 h 844"/>
                      <a:gd name="T84" fmla="*/ 64 w 984"/>
                      <a:gd name="T85" fmla="*/ 47 h 844"/>
                      <a:gd name="T86" fmla="*/ 76 w 984"/>
                      <a:gd name="T87" fmla="*/ 56 h 844"/>
                      <a:gd name="T88" fmla="*/ 77 w 984"/>
                      <a:gd name="T89" fmla="*/ 59 h 844"/>
                      <a:gd name="T90" fmla="*/ 72 w 984"/>
                      <a:gd name="T91" fmla="*/ 56 h 844"/>
                      <a:gd name="T92" fmla="*/ 64 w 984"/>
                      <a:gd name="T93" fmla="*/ 52 h 844"/>
                      <a:gd name="T94" fmla="*/ 57 w 984"/>
                      <a:gd name="T95" fmla="*/ 45 h 844"/>
                      <a:gd name="T96" fmla="*/ 49 w 984"/>
                      <a:gd name="T97" fmla="*/ 39 h 844"/>
                      <a:gd name="T98" fmla="*/ 38 w 984"/>
                      <a:gd name="T99" fmla="*/ 35 h 844"/>
                      <a:gd name="T100" fmla="*/ 28 w 984"/>
                      <a:gd name="T101" fmla="*/ 27 h 844"/>
                      <a:gd name="T102" fmla="*/ 12 w 984"/>
                      <a:gd name="T103" fmla="*/ 7 h 844"/>
                      <a:gd name="T104" fmla="*/ 6 w 984"/>
                      <a:gd name="T105" fmla="*/ 4 h 844"/>
                      <a:gd name="T106" fmla="*/ 9 w 984"/>
                      <a:gd name="T107" fmla="*/ 2 h 844"/>
                      <a:gd name="T108" fmla="*/ 19 w 984"/>
                      <a:gd name="T109" fmla="*/ 8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37">
                    <a:extLst>
                      <a:ext uri="{FF2B5EF4-FFF2-40B4-BE49-F238E27FC236}">
                        <a16:creationId xmlns:a16="http://schemas.microsoft.com/office/drawing/2014/main" id="{223B0E56-530C-B948-B453-77993AB66D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1 w 36"/>
                      <a:gd name="T1" fmla="*/ 3 h 48"/>
                      <a:gd name="T2" fmla="*/ 2 w 36"/>
                      <a:gd name="T3" fmla="*/ 5 h 48"/>
                      <a:gd name="T4" fmla="*/ 1 w 36"/>
                      <a:gd name="T5" fmla="*/ 3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4" name="Freeform 38">
                    <a:extLst>
                      <a:ext uri="{FF2B5EF4-FFF2-40B4-BE49-F238E27FC236}">
                        <a16:creationId xmlns:a16="http://schemas.microsoft.com/office/drawing/2014/main" id="{0321835B-6319-4F48-BED0-053EAA6693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1 h 37"/>
                      <a:gd name="T2" fmla="*/ 2 w 36"/>
                      <a:gd name="T3" fmla="*/ 0 h 37"/>
                      <a:gd name="T4" fmla="*/ 7 w 36"/>
                      <a:gd name="T5" fmla="*/ 2 h 37"/>
                      <a:gd name="T6" fmla="*/ 2 w 36"/>
                      <a:gd name="T7" fmla="*/ 2 h 37"/>
                      <a:gd name="T8" fmla="*/ 0 w 36"/>
                      <a:gd name="T9" fmla="*/ 1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39">
                    <a:extLst>
                      <a:ext uri="{FF2B5EF4-FFF2-40B4-BE49-F238E27FC236}">
                        <a16:creationId xmlns:a16="http://schemas.microsoft.com/office/drawing/2014/main" id="{B41DA075-7093-8E4A-B524-B9349B70E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6 h 96"/>
                      <a:gd name="T2" fmla="*/ 5 w 170"/>
                      <a:gd name="T3" fmla="*/ 3 h 96"/>
                      <a:gd name="T4" fmla="*/ 10 w 170"/>
                      <a:gd name="T5" fmla="*/ 2 h 96"/>
                      <a:gd name="T6" fmla="*/ 15 w 170"/>
                      <a:gd name="T7" fmla="*/ 1 h 96"/>
                      <a:gd name="T8" fmla="*/ 12 w 170"/>
                      <a:gd name="T9" fmla="*/ 3 h 96"/>
                      <a:gd name="T10" fmla="*/ 23 w 170"/>
                      <a:gd name="T11" fmla="*/ 6 h 96"/>
                      <a:gd name="T12" fmla="*/ 30 w 170"/>
                      <a:gd name="T13" fmla="*/ 8 h 96"/>
                      <a:gd name="T14" fmla="*/ 21 w 170"/>
                      <a:gd name="T15" fmla="*/ 9 h 96"/>
                      <a:gd name="T16" fmla="*/ 16 w 170"/>
                      <a:gd name="T17" fmla="*/ 7 h 96"/>
                      <a:gd name="T18" fmla="*/ 14 w 170"/>
                      <a:gd name="T19" fmla="*/ 6 h 96"/>
                      <a:gd name="T20" fmla="*/ 4 w 170"/>
                      <a:gd name="T21" fmla="*/ 5 h 96"/>
                      <a:gd name="T22" fmla="*/ 0 w 170"/>
                      <a:gd name="T23" fmla="*/ 6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6" name="Freeform 40">
                    <a:extLst>
                      <a:ext uri="{FF2B5EF4-FFF2-40B4-BE49-F238E27FC236}">
                        <a16:creationId xmlns:a16="http://schemas.microsoft.com/office/drawing/2014/main" id="{FF00CEF3-106A-0F42-912E-0940F7D26E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9 w 138"/>
                      <a:gd name="T3" fmla="*/ 0 h 44"/>
                      <a:gd name="T4" fmla="*/ 16 w 138"/>
                      <a:gd name="T5" fmla="*/ 3 h 44"/>
                      <a:gd name="T6" fmla="*/ 21 w 138"/>
                      <a:gd name="T7" fmla="*/ 2 h 44"/>
                      <a:gd name="T8" fmla="*/ 20 w 138"/>
                      <a:gd name="T9" fmla="*/ 5 h 44"/>
                      <a:gd name="T10" fmla="*/ 12 w 138"/>
                      <a:gd name="T11" fmla="*/ 5 h 44"/>
                      <a:gd name="T12" fmla="*/ 0 w 138"/>
                      <a:gd name="T13" fmla="*/ 4 h 44"/>
                      <a:gd name="T14" fmla="*/ 5 w 138"/>
                      <a:gd name="T15" fmla="*/ 2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41">
                    <a:extLst>
                      <a:ext uri="{FF2B5EF4-FFF2-40B4-BE49-F238E27FC236}">
                        <a16:creationId xmlns:a16="http://schemas.microsoft.com/office/drawing/2014/main" id="{63500168-E45D-3F45-BD61-BAEC02B01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3 w 57"/>
                      <a:gd name="T1" fmla="*/ 3 h 42"/>
                      <a:gd name="T2" fmla="*/ 7 w 57"/>
                      <a:gd name="T3" fmla="*/ 1 h 42"/>
                      <a:gd name="T4" fmla="*/ 3 w 57"/>
                      <a:gd name="T5" fmla="*/ 3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8" name="Freeform 42">
                    <a:extLst>
                      <a:ext uri="{FF2B5EF4-FFF2-40B4-BE49-F238E27FC236}">
                        <a16:creationId xmlns:a16="http://schemas.microsoft.com/office/drawing/2014/main" id="{44744760-98EE-2347-B8CF-68568B5439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3 w 39"/>
                      <a:gd name="T1" fmla="*/ 4 h 52"/>
                      <a:gd name="T2" fmla="*/ 3 w 39"/>
                      <a:gd name="T3" fmla="*/ 0 h 52"/>
                      <a:gd name="T4" fmla="*/ 3 w 39"/>
                      <a:gd name="T5" fmla="*/ 4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9" name="Freeform 43">
                    <a:extLst>
                      <a:ext uri="{FF2B5EF4-FFF2-40B4-BE49-F238E27FC236}">
                        <a16:creationId xmlns:a16="http://schemas.microsoft.com/office/drawing/2014/main" id="{9CA2C043-CCB6-1F4C-A940-4EB421BD8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1 w 44"/>
                      <a:gd name="T1" fmla="*/ 1 h 80"/>
                      <a:gd name="T2" fmla="*/ 4 w 44"/>
                      <a:gd name="T3" fmla="*/ 4 h 80"/>
                      <a:gd name="T4" fmla="*/ 4 w 44"/>
                      <a:gd name="T5" fmla="*/ 6 h 80"/>
                      <a:gd name="T6" fmla="*/ 7 w 44"/>
                      <a:gd name="T7" fmla="*/ 6 h 80"/>
                      <a:gd name="T8" fmla="*/ 4 w 44"/>
                      <a:gd name="T9" fmla="*/ 8 h 80"/>
                      <a:gd name="T10" fmla="*/ 0 w 44"/>
                      <a:gd name="T11" fmla="*/ 2 h 80"/>
                      <a:gd name="T12" fmla="*/ 1 w 44"/>
                      <a:gd name="T13" fmla="*/ 1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0" name="Freeform 44">
                    <a:extLst>
                      <a:ext uri="{FF2B5EF4-FFF2-40B4-BE49-F238E27FC236}">
                        <a16:creationId xmlns:a16="http://schemas.microsoft.com/office/drawing/2014/main" id="{DC0838E4-2A0E-EB44-AF51-BE001657A8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89 w 323"/>
                      <a:gd name="T1" fmla="*/ 1 h 64"/>
                      <a:gd name="T2" fmla="*/ 93 w 323"/>
                      <a:gd name="T3" fmla="*/ 3 h 64"/>
                      <a:gd name="T4" fmla="*/ 95 w 323"/>
                      <a:gd name="T5" fmla="*/ 0 h 64"/>
                      <a:gd name="T6" fmla="*/ 107 w 323"/>
                      <a:gd name="T7" fmla="*/ 0 h 64"/>
                      <a:gd name="T8" fmla="*/ 116 w 323"/>
                      <a:gd name="T9" fmla="*/ 7 h 64"/>
                      <a:gd name="T10" fmla="*/ 128 w 323"/>
                      <a:gd name="T11" fmla="*/ 4 h 64"/>
                      <a:gd name="T12" fmla="*/ 126 w 323"/>
                      <a:gd name="T13" fmla="*/ 12 h 64"/>
                      <a:gd name="T14" fmla="*/ 120 w 323"/>
                      <a:gd name="T15" fmla="*/ 19 h 64"/>
                      <a:gd name="T16" fmla="*/ 119 w 323"/>
                      <a:gd name="T17" fmla="*/ 12 h 64"/>
                      <a:gd name="T18" fmla="*/ 116 w 323"/>
                      <a:gd name="T19" fmla="*/ 13 h 64"/>
                      <a:gd name="T20" fmla="*/ 112 w 323"/>
                      <a:gd name="T21" fmla="*/ 12 h 64"/>
                      <a:gd name="T22" fmla="*/ 106 w 323"/>
                      <a:gd name="T23" fmla="*/ 8 h 64"/>
                      <a:gd name="T24" fmla="*/ 92 w 323"/>
                      <a:gd name="T25" fmla="*/ 15 h 64"/>
                      <a:gd name="T26" fmla="*/ 81 w 323"/>
                      <a:gd name="T27" fmla="*/ 18 h 64"/>
                      <a:gd name="T28" fmla="*/ 86 w 323"/>
                      <a:gd name="T29" fmla="*/ 24 h 64"/>
                      <a:gd name="T30" fmla="*/ 76 w 323"/>
                      <a:gd name="T31" fmla="*/ 26 h 64"/>
                      <a:gd name="T32" fmla="*/ 68 w 323"/>
                      <a:gd name="T33" fmla="*/ 25 h 64"/>
                      <a:gd name="T34" fmla="*/ 71 w 323"/>
                      <a:gd name="T35" fmla="*/ 24 h 64"/>
                      <a:gd name="T36" fmla="*/ 69 w 323"/>
                      <a:gd name="T37" fmla="*/ 17 h 64"/>
                      <a:gd name="T38" fmla="*/ 68 w 323"/>
                      <a:gd name="T39" fmla="*/ 13 h 64"/>
                      <a:gd name="T40" fmla="*/ 63 w 323"/>
                      <a:gd name="T41" fmla="*/ 10 h 64"/>
                      <a:gd name="T42" fmla="*/ 57 w 323"/>
                      <a:gd name="T43" fmla="*/ 11 h 64"/>
                      <a:gd name="T44" fmla="*/ 54 w 323"/>
                      <a:gd name="T45" fmla="*/ 11 h 64"/>
                      <a:gd name="T46" fmla="*/ 50 w 323"/>
                      <a:gd name="T47" fmla="*/ 10 h 64"/>
                      <a:gd name="T48" fmla="*/ 34 w 323"/>
                      <a:gd name="T49" fmla="*/ 1 h 64"/>
                      <a:gd name="T50" fmla="*/ 23 w 323"/>
                      <a:gd name="T51" fmla="*/ 6 h 64"/>
                      <a:gd name="T52" fmla="*/ 1 w 323"/>
                      <a:gd name="T53" fmla="*/ 0 h 64"/>
                      <a:gd name="T54" fmla="*/ 89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1" name="Freeform 45">
                    <a:extLst>
                      <a:ext uri="{FF2B5EF4-FFF2-40B4-BE49-F238E27FC236}">
                        <a16:creationId xmlns:a16="http://schemas.microsoft.com/office/drawing/2014/main" id="{E5456158-A83B-E042-9831-E564AFEC79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42 w 300"/>
                      <a:gd name="T1" fmla="*/ 13 h 31"/>
                      <a:gd name="T2" fmla="*/ 12 w 300"/>
                      <a:gd name="T3" fmla="*/ 1 h 31"/>
                      <a:gd name="T4" fmla="*/ 115 w 300"/>
                      <a:gd name="T5" fmla="*/ 0 h 31"/>
                      <a:gd name="T6" fmla="*/ 118 w 300"/>
                      <a:gd name="T7" fmla="*/ 6 h 31"/>
                      <a:gd name="T8" fmla="*/ 106 w 300"/>
                      <a:gd name="T9" fmla="*/ 6 h 31"/>
                      <a:gd name="T10" fmla="*/ 42 w 300"/>
                      <a:gd name="T11" fmla="*/ 13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2" name="Freeform 46">
                    <a:extLst>
                      <a:ext uri="{FF2B5EF4-FFF2-40B4-BE49-F238E27FC236}">
                        <a16:creationId xmlns:a16="http://schemas.microsoft.com/office/drawing/2014/main" id="{D6A9C4AD-D153-464E-BDF8-1B0041F99B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3 h 29"/>
                      <a:gd name="T2" fmla="*/ 2 w 41"/>
                      <a:gd name="T3" fmla="*/ 3 h 29"/>
                      <a:gd name="T4" fmla="*/ 0 w 41"/>
                      <a:gd name="T5" fmla="*/ 3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3" name="Freeform 47">
                    <a:extLst>
                      <a:ext uri="{FF2B5EF4-FFF2-40B4-BE49-F238E27FC236}">
                        <a16:creationId xmlns:a16="http://schemas.microsoft.com/office/drawing/2014/main" id="{D685576C-B547-C848-98CD-9A1F1C55D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4" name="Freeform 48">
                    <a:extLst>
                      <a:ext uri="{FF2B5EF4-FFF2-40B4-BE49-F238E27FC236}">
                        <a16:creationId xmlns:a16="http://schemas.microsoft.com/office/drawing/2014/main" id="{811F5C31-D3DA-C946-8A41-C234F15ED3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1 w 47"/>
                      <a:gd name="T1" fmla="*/ 17 h 165"/>
                      <a:gd name="T2" fmla="*/ 3 w 47"/>
                      <a:gd name="T3" fmla="*/ 12 h 165"/>
                      <a:gd name="T4" fmla="*/ 3 w 47"/>
                      <a:gd name="T5" fmla="*/ 8 h 165"/>
                      <a:gd name="T6" fmla="*/ 2 w 47"/>
                      <a:gd name="T7" fmla="*/ 4 h 165"/>
                      <a:gd name="T8" fmla="*/ 3 w 47"/>
                      <a:gd name="T9" fmla="*/ 1 h 165"/>
                      <a:gd name="T10" fmla="*/ 4 w 47"/>
                      <a:gd name="T11" fmla="*/ 0 h 165"/>
                      <a:gd name="T12" fmla="*/ 6 w 47"/>
                      <a:gd name="T13" fmla="*/ 3 h 165"/>
                      <a:gd name="T14" fmla="*/ 9 w 47"/>
                      <a:gd name="T15" fmla="*/ 11 h 165"/>
                      <a:gd name="T16" fmla="*/ 6 w 47"/>
                      <a:gd name="T17" fmla="*/ 12 h 165"/>
                      <a:gd name="T18" fmla="*/ 4 w 47"/>
                      <a:gd name="T19" fmla="*/ 14 h 165"/>
                      <a:gd name="T20" fmla="*/ 4 w 47"/>
                      <a:gd name="T21" fmla="*/ 15 h 165"/>
                      <a:gd name="T22" fmla="*/ 5 w 47"/>
                      <a:gd name="T23" fmla="*/ 15 h 165"/>
                      <a:gd name="T24" fmla="*/ 6 w 47"/>
                      <a:gd name="T25" fmla="*/ 16 h 165"/>
                      <a:gd name="T26" fmla="*/ 3 w 47"/>
                      <a:gd name="T27" fmla="*/ 16 h 165"/>
                      <a:gd name="T28" fmla="*/ 1 w 47"/>
                      <a:gd name="T29" fmla="*/ 18 h 165"/>
                      <a:gd name="T30" fmla="*/ 0 w 47"/>
                      <a:gd name="T31" fmla="*/ 17 h 165"/>
                      <a:gd name="T32" fmla="*/ 1 w 47"/>
                      <a:gd name="T33" fmla="*/ 17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5" name="Freeform 49">
                    <a:extLst>
                      <a:ext uri="{FF2B5EF4-FFF2-40B4-BE49-F238E27FC236}">
                        <a16:creationId xmlns:a16="http://schemas.microsoft.com/office/drawing/2014/main" id="{43D44184-52FD-6C47-91AB-9CECB6677E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5 w 138"/>
                      <a:gd name="T1" fmla="*/ 7 h 103"/>
                      <a:gd name="T2" fmla="*/ 6 w 138"/>
                      <a:gd name="T3" fmla="*/ 5 h 103"/>
                      <a:gd name="T4" fmla="*/ 9 w 138"/>
                      <a:gd name="T5" fmla="*/ 4 h 103"/>
                      <a:gd name="T6" fmla="*/ 10 w 138"/>
                      <a:gd name="T7" fmla="*/ 5 h 103"/>
                      <a:gd name="T8" fmla="*/ 12 w 138"/>
                      <a:gd name="T9" fmla="*/ 5 h 103"/>
                      <a:gd name="T10" fmla="*/ 15 w 138"/>
                      <a:gd name="T11" fmla="*/ 6 h 103"/>
                      <a:gd name="T12" fmla="*/ 21 w 138"/>
                      <a:gd name="T13" fmla="*/ 4 h 103"/>
                      <a:gd name="T14" fmla="*/ 24 w 138"/>
                      <a:gd name="T15" fmla="*/ 2 h 103"/>
                      <a:gd name="T16" fmla="*/ 25 w 138"/>
                      <a:gd name="T17" fmla="*/ 1 h 103"/>
                      <a:gd name="T18" fmla="*/ 19 w 138"/>
                      <a:gd name="T19" fmla="*/ 5 h 103"/>
                      <a:gd name="T20" fmla="*/ 15 w 138"/>
                      <a:gd name="T21" fmla="*/ 7 h 103"/>
                      <a:gd name="T22" fmla="*/ 12 w 138"/>
                      <a:gd name="T23" fmla="*/ 9 h 103"/>
                      <a:gd name="T24" fmla="*/ 9 w 138"/>
                      <a:gd name="T25" fmla="*/ 11 h 103"/>
                      <a:gd name="T26" fmla="*/ 5 w 138"/>
                      <a:gd name="T27" fmla="*/ 10 h 103"/>
                      <a:gd name="T28" fmla="*/ 4 w 138"/>
                      <a:gd name="T29" fmla="*/ 10 h 103"/>
                      <a:gd name="T30" fmla="*/ 4 w 138"/>
                      <a:gd name="T31" fmla="*/ 11 h 103"/>
                      <a:gd name="T32" fmla="*/ 0 w 138"/>
                      <a:gd name="T33" fmla="*/ 11 h 103"/>
                      <a:gd name="T34" fmla="*/ 2 w 138"/>
                      <a:gd name="T35" fmla="*/ 9 h 103"/>
                      <a:gd name="T36" fmla="*/ 5 w 138"/>
                      <a:gd name="T37" fmla="*/ 7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6" name="Freeform 50">
                    <a:extLst>
                      <a:ext uri="{FF2B5EF4-FFF2-40B4-BE49-F238E27FC236}">
                        <a16:creationId xmlns:a16="http://schemas.microsoft.com/office/drawing/2014/main" id="{404132B8-61AF-CE4B-9E6D-86D34FF683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29 w 188"/>
                      <a:gd name="T1" fmla="*/ 3 h 214"/>
                      <a:gd name="T2" fmla="*/ 29 w 188"/>
                      <a:gd name="T3" fmla="*/ 1 h 214"/>
                      <a:gd name="T4" fmla="*/ 31 w 188"/>
                      <a:gd name="T5" fmla="*/ 0 h 214"/>
                      <a:gd name="T6" fmla="*/ 33 w 188"/>
                      <a:gd name="T7" fmla="*/ 3 h 214"/>
                      <a:gd name="T8" fmla="*/ 34 w 188"/>
                      <a:gd name="T9" fmla="*/ 5 h 214"/>
                      <a:gd name="T10" fmla="*/ 32 w 188"/>
                      <a:gd name="T11" fmla="*/ 7 h 214"/>
                      <a:gd name="T12" fmla="*/ 31 w 188"/>
                      <a:gd name="T13" fmla="*/ 9 h 214"/>
                      <a:gd name="T14" fmla="*/ 29 w 188"/>
                      <a:gd name="T15" fmla="*/ 14 h 214"/>
                      <a:gd name="T16" fmla="*/ 26 w 188"/>
                      <a:gd name="T17" fmla="*/ 15 h 214"/>
                      <a:gd name="T18" fmla="*/ 22 w 188"/>
                      <a:gd name="T19" fmla="*/ 15 h 214"/>
                      <a:gd name="T20" fmla="*/ 20 w 188"/>
                      <a:gd name="T21" fmla="*/ 14 h 214"/>
                      <a:gd name="T22" fmla="*/ 18 w 188"/>
                      <a:gd name="T23" fmla="*/ 16 h 214"/>
                      <a:gd name="T24" fmla="*/ 16 w 188"/>
                      <a:gd name="T25" fmla="*/ 17 h 214"/>
                      <a:gd name="T26" fmla="*/ 14 w 188"/>
                      <a:gd name="T27" fmla="*/ 15 h 214"/>
                      <a:gd name="T28" fmla="*/ 11 w 188"/>
                      <a:gd name="T29" fmla="*/ 16 h 214"/>
                      <a:gd name="T30" fmla="*/ 14 w 188"/>
                      <a:gd name="T31" fmla="*/ 16 h 214"/>
                      <a:gd name="T32" fmla="*/ 14 w 188"/>
                      <a:gd name="T33" fmla="*/ 18 h 214"/>
                      <a:gd name="T34" fmla="*/ 11 w 188"/>
                      <a:gd name="T35" fmla="*/ 19 h 214"/>
                      <a:gd name="T36" fmla="*/ 6 w 188"/>
                      <a:gd name="T37" fmla="*/ 19 h 214"/>
                      <a:gd name="T38" fmla="*/ 6 w 188"/>
                      <a:gd name="T39" fmla="*/ 17 h 214"/>
                      <a:gd name="T40" fmla="*/ 9 w 188"/>
                      <a:gd name="T41" fmla="*/ 16 h 214"/>
                      <a:gd name="T42" fmla="*/ 6 w 188"/>
                      <a:gd name="T43" fmla="*/ 17 h 214"/>
                      <a:gd name="T44" fmla="*/ 5 w 188"/>
                      <a:gd name="T45" fmla="*/ 19 h 214"/>
                      <a:gd name="T46" fmla="*/ 6 w 188"/>
                      <a:gd name="T47" fmla="*/ 22 h 214"/>
                      <a:gd name="T48" fmla="*/ 3 w 188"/>
                      <a:gd name="T49" fmla="*/ 23 h 214"/>
                      <a:gd name="T50" fmla="*/ 0 w 188"/>
                      <a:gd name="T51" fmla="*/ 24 h 214"/>
                      <a:gd name="T52" fmla="*/ 1 w 188"/>
                      <a:gd name="T53" fmla="*/ 21 h 214"/>
                      <a:gd name="T54" fmla="*/ 0 w 188"/>
                      <a:gd name="T55" fmla="*/ 19 h 214"/>
                      <a:gd name="T56" fmla="*/ 3 w 188"/>
                      <a:gd name="T57" fmla="*/ 17 h 214"/>
                      <a:gd name="T58" fmla="*/ 6 w 188"/>
                      <a:gd name="T59" fmla="*/ 15 h 214"/>
                      <a:gd name="T60" fmla="*/ 8 w 188"/>
                      <a:gd name="T61" fmla="*/ 13 h 214"/>
                      <a:gd name="T62" fmla="*/ 13 w 188"/>
                      <a:gd name="T63" fmla="*/ 13 h 214"/>
                      <a:gd name="T64" fmla="*/ 15 w 188"/>
                      <a:gd name="T65" fmla="*/ 13 h 214"/>
                      <a:gd name="T66" fmla="*/ 21 w 188"/>
                      <a:gd name="T67" fmla="*/ 9 h 214"/>
                      <a:gd name="T68" fmla="*/ 22 w 188"/>
                      <a:gd name="T69" fmla="*/ 10 h 214"/>
                      <a:gd name="T70" fmla="*/ 24 w 188"/>
                      <a:gd name="T71" fmla="*/ 9 h 214"/>
                      <a:gd name="T72" fmla="*/ 27 w 188"/>
                      <a:gd name="T73" fmla="*/ 6 h 214"/>
                      <a:gd name="T74" fmla="*/ 28 w 188"/>
                      <a:gd name="T75" fmla="*/ 5 h 214"/>
                      <a:gd name="T76" fmla="*/ 27 w 188"/>
                      <a:gd name="T77" fmla="*/ 4 h 214"/>
                      <a:gd name="T78" fmla="*/ 28 w 188"/>
                      <a:gd name="T79" fmla="*/ 4 h 214"/>
                      <a:gd name="T80" fmla="*/ 29 w 188"/>
                      <a:gd name="T81" fmla="*/ 3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7" name="Freeform 51">
                    <a:extLst>
                      <a:ext uri="{FF2B5EF4-FFF2-40B4-BE49-F238E27FC236}">
                        <a16:creationId xmlns:a16="http://schemas.microsoft.com/office/drawing/2014/main" id="{EE35EC1A-4861-764D-9D11-0B96434DB3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1 h 13"/>
                      <a:gd name="T2" fmla="*/ 1 w 13"/>
                      <a:gd name="T3" fmla="*/ 1 h 13"/>
                      <a:gd name="T4" fmla="*/ 0 w 13"/>
                      <a:gd name="T5" fmla="*/ 1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8" name="Freeform 52">
                    <a:extLst>
                      <a:ext uri="{FF2B5EF4-FFF2-40B4-BE49-F238E27FC236}">
                        <a16:creationId xmlns:a16="http://schemas.microsoft.com/office/drawing/2014/main" id="{25EC5F38-C1A5-184E-A87B-8454BC4E88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148 w 812"/>
                      <a:gd name="T1" fmla="*/ 3 h 564"/>
                      <a:gd name="T2" fmla="*/ 142 w 812"/>
                      <a:gd name="T3" fmla="*/ 9 h 564"/>
                      <a:gd name="T4" fmla="*/ 137 w 812"/>
                      <a:gd name="T5" fmla="*/ 14 h 564"/>
                      <a:gd name="T6" fmla="*/ 132 w 812"/>
                      <a:gd name="T7" fmla="*/ 16 h 564"/>
                      <a:gd name="T8" fmla="*/ 116 w 812"/>
                      <a:gd name="T9" fmla="*/ 20 h 564"/>
                      <a:gd name="T10" fmla="*/ 115 w 812"/>
                      <a:gd name="T11" fmla="*/ 23 h 564"/>
                      <a:gd name="T12" fmla="*/ 110 w 812"/>
                      <a:gd name="T13" fmla="*/ 26 h 564"/>
                      <a:gd name="T14" fmla="*/ 113 w 812"/>
                      <a:gd name="T15" fmla="*/ 20 h 564"/>
                      <a:gd name="T16" fmla="*/ 105 w 812"/>
                      <a:gd name="T17" fmla="*/ 21 h 564"/>
                      <a:gd name="T18" fmla="*/ 102 w 812"/>
                      <a:gd name="T19" fmla="*/ 24 h 564"/>
                      <a:gd name="T20" fmla="*/ 109 w 812"/>
                      <a:gd name="T21" fmla="*/ 32 h 564"/>
                      <a:gd name="T22" fmla="*/ 109 w 812"/>
                      <a:gd name="T23" fmla="*/ 41 h 564"/>
                      <a:gd name="T24" fmla="*/ 99 w 812"/>
                      <a:gd name="T25" fmla="*/ 46 h 564"/>
                      <a:gd name="T26" fmla="*/ 95 w 812"/>
                      <a:gd name="T27" fmla="*/ 43 h 564"/>
                      <a:gd name="T28" fmla="*/ 88 w 812"/>
                      <a:gd name="T29" fmla="*/ 39 h 564"/>
                      <a:gd name="T30" fmla="*/ 84 w 812"/>
                      <a:gd name="T31" fmla="*/ 39 h 564"/>
                      <a:gd name="T32" fmla="*/ 82 w 812"/>
                      <a:gd name="T33" fmla="*/ 44 h 564"/>
                      <a:gd name="T34" fmla="*/ 91 w 812"/>
                      <a:gd name="T35" fmla="*/ 52 h 564"/>
                      <a:gd name="T36" fmla="*/ 93 w 812"/>
                      <a:gd name="T37" fmla="*/ 59 h 564"/>
                      <a:gd name="T38" fmla="*/ 96 w 812"/>
                      <a:gd name="T39" fmla="*/ 63 h 564"/>
                      <a:gd name="T40" fmla="*/ 90 w 812"/>
                      <a:gd name="T41" fmla="*/ 61 h 564"/>
                      <a:gd name="T42" fmla="*/ 86 w 812"/>
                      <a:gd name="T43" fmla="*/ 58 h 564"/>
                      <a:gd name="T44" fmla="*/ 77 w 812"/>
                      <a:gd name="T45" fmla="*/ 48 h 564"/>
                      <a:gd name="T46" fmla="*/ 78 w 812"/>
                      <a:gd name="T47" fmla="*/ 35 h 564"/>
                      <a:gd name="T48" fmla="*/ 77 w 812"/>
                      <a:gd name="T49" fmla="*/ 30 h 564"/>
                      <a:gd name="T50" fmla="*/ 75 w 812"/>
                      <a:gd name="T51" fmla="*/ 31 h 564"/>
                      <a:gd name="T52" fmla="*/ 71 w 812"/>
                      <a:gd name="T53" fmla="*/ 30 h 564"/>
                      <a:gd name="T54" fmla="*/ 66 w 812"/>
                      <a:gd name="T55" fmla="*/ 19 h 564"/>
                      <a:gd name="T56" fmla="*/ 60 w 812"/>
                      <a:gd name="T57" fmla="*/ 19 h 564"/>
                      <a:gd name="T58" fmla="*/ 53 w 812"/>
                      <a:gd name="T59" fmla="*/ 19 h 564"/>
                      <a:gd name="T60" fmla="*/ 44 w 812"/>
                      <a:gd name="T61" fmla="*/ 26 h 564"/>
                      <a:gd name="T62" fmla="*/ 36 w 812"/>
                      <a:gd name="T63" fmla="*/ 30 h 564"/>
                      <a:gd name="T64" fmla="*/ 34 w 812"/>
                      <a:gd name="T65" fmla="*/ 31 h 564"/>
                      <a:gd name="T66" fmla="*/ 29 w 812"/>
                      <a:gd name="T67" fmla="*/ 37 h 564"/>
                      <a:gd name="T68" fmla="*/ 28 w 812"/>
                      <a:gd name="T69" fmla="*/ 40 h 564"/>
                      <a:gd name="T70" fmla="*/ 24 w 812"/>
                      <a:gd name="T71" fmla="*/ 45 h 564"/>
                      <a:gd name="T72" fmla="*/ 17 w 812"/>
                      <a:gd name="T73" fmla="*/ 44 h 564"/>
                      <a:gd name="T74" fmla="*/ 12 w 812"/>
                      <a:gd name="T75" fmla="*/ 29 h 564"/>
                      <a:gd name="T76" fmla="*/ 13 w 812"/>
                      <a:gd name="T77" fmla="*/ 17 h 564"/>
                      <a:gd name="T78" fmla="*/ 8 w 812"/>
                      <a:gd name="T79" fmla="*/ 20 h 564"/>
                      <a:gd name="T80" fmla="*/ 4 w 812"/>
                      <a:gd name="T81" fmla="*/ 17 h 564"/>
                      <a:gd name="T82" fmla="*/ 4 w 812"/>
                      <a:gd name="T83" fmla="*/ 15 h 564"/>
                      <a:gd name="T84" fmla="*/ 0 w 812"/>
                      <a:gd name="T85" fmla="*/ 10 h 564"/>
                      <a:gd name="T86" fmla="*/ 146 w 812"/>
                      <a:gd name="T87" fmla="*/ 1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9" name="Freeform 53">
                    <a:extLst>
                      <a:ext uri="{FF2B5EF4-FFF2-40B4-BE49-F238E27FC236}">
                        <a16:creationId xmlns:a16="http://schemas.microsoft.com/office/drawing/2014/main" id="{1AE080CA-6E3D-7F4F-B4EF-CB3BCE09A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1 w 43"/>
                      <a:gd name="T1" fmla="*/ 1 h 85"/>
                      <a:gd name="T2" fmla="*/ 4 w 43"/>
                      <a:gd name="T3" fmla="*/ 0 h 85"/>
                      <a:gd name="T4" fmla="*/ 7 w 43"/>
                      <a:gd name="T5" fmla="*/ 4 h 85"/>
                      <a:gd name="T6" fmla="*/ 4 w 43"/>
                      <a:gd name="T7" fmla="*/ 10 h 85"/>
                      <a:gd name="T8" fmla="*/ 0 w 43"/>
                      <a:gd name="T9" fmla="*/ 8 h 85"/>
                      <a:gd name="T10" fmla="*/ 1 w 43"/>
                      <a:gd name="T11" fmla="*/ 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0" name="Freeform 54">
                    <a:extLst>
                      <a:ext uri="{FF2B5EF4-FFF2-40B4-BE49-F238E27FC236}">
                        <a16:creationId xmlns:a16="http://schemas.microsoft.com/office/drawing/2014/main" id="{7E4BA93D-2656-EB4F-96E8-9388E3FAA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2 w 44"/>
                      <a:gd name="T1" fmla="*/ 3 h 74"/>
                      <a:gd name="T2" fmla="*/ 5 w 44"/>
                      <a:gd name="T3" fmla="*/ 0 h 74"/>
                      <a:gd name="T4" fmla="*/ 7 w 44"/>
                      <a:gd name="T5" fmla="*/ 0 h 74"/>
                      <a:gd name="T6" fmla="*/ 7 w 44"/>
                      <a:gd name="T7" fmla="*/ 3 h 74"/>
                      <a:gd name="T8" fmla="*/ 2 w 44"/>
                      <a:gd name="T9" fmla="*/ 8 h 74"/>
                      <a:gd name="T10" fmla="*/ 1 w 44"/>
                      <a:gd name="T11" fmla="*/ 6 h 74"/>
                      <a:gd name="T12" fmla="*/ 0 w 44"/>
                      <a:gd name="T13" fmla="*/ 4 h 74"/>
                      <a:gd name="T14" fmla="*/ 2 w 44"/>
                      <a:gd name="T15" fmla="*/ 3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1" name="Freeform 55">
                    <a:extLst>
                      <a:ext uri="{FF2B5EF4-FFF2-40B4-BE49-F238E27FC236}">
                        <a16:creationId xmlns:a16="http://schemas.microsoft.com/office/drawing/2014/main" id="{A18E4254-EEE8-724D-9C8C-205542E67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1 w 20"/>
                      <a:gd name="T1" fmla="*/ 2 h 30"/>
                      <a:gd name="T2" fmla="*/ 1 w 20"/>
                      <a:gd name="T3" fmla="*/ 3 h 30"/>
                      <a:gd name="T4" fmla="*/ 1 w 20"/>
                      <a:gd name="T5" fmla="*/ 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2" name="Freeform 56">
                    <a:extLst>
                      <a:ext uri="{FF2B5EF4-FFF2-40B4-BE49-F238E27FC236}">
                        <a16:creationId xmlns:a16="http://schemas.microsoft.com/office/drawing/2014/main" id="{EEF01CE4-1CA3-044F-9735-1519E6589A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94 w 682"/>
                      <a:gd name="T1" fmla="*/ 187 h 557"/>
                      <a:gd name="T2" fmla="*/ 196 w 682"/>
                      <a:gd name="T3" fmla="*/ 182 h 557"/>
                      <a:gd name="T4" fmla="*/ 201 w 682"/>
                      <a:gd name="T5" fmla="*/ 167 h 557"/>
                      <a:gd name="T6" fmla="*/ 124 w 682"/>
                      <a:gd name="T7" fmla="*/ 116 h 557"/>
                      <a:gd name="T8" fmla="*/ 114 w 682"/>
                      <a:gd name="T9" fmla="*/ 140 h 557"/>
                      <a:gd name="T10" fmla="*/ 122 w 682"/>
                      <a:gd name="T11" fmla="*/ 224 h 557"/>
                      <a:gd name="T12" fmla="*/ 114 w 682"/>
                      <a:gd name="T13" fmla="*/ 200 h 557"/>
                      <a:gd name="T14" fmla="*/ 98 w 682"/>
                      <a:gd name="T15" fmla="*/ 177 h 557"/>
                      <a:gd name="T16" fmla="*/ 99 w 682"/>
                      <a:gd name="T17" fmla="*/ 167 h 557"/>
                      <a:gd name="T18" fmla="*/ 100 w 682"/>
                      <a:gd name="T19" fmla="*/ 159 h 557"/>
                      <a:gd name="T20" fmla="*/ 89 w 682"/>
                      <a:gd name="T21" fmla="*/ 151 h 557"/>
                      <a:gd name="T22" fmla="*/ 78 w 682"/>
                      <a:gd name="T23" fmla="*/ 140 h 557"/>
                      <a:gd name="T24" fmla="*/ 60 w 682"/>
                      <a:gd name="T25" fmla="*/ 143 h 557"/>
                      <a:gd name="T26" fmla="*/ 51 w 682"/>
                      <a:gd name="T27" fmla="*/ 147 h 557"/>
                      <a:gd name="T28" fmla="*/ 32 w 682"/>
                      <a:gd name="T29" fmla="*/ 147 h 557"/>
                      <a:gd name="T30" fmla="*/ 9 w 682"/>
                      <a:gd name="T31" fmla="*/ 126 h 557"/>
                      <a:gd name="T32" fmla="*/ 4 w 682"/>
                      <a:gd name="T33" fmla="*/ 119 h 557"/>
                      <a:gd name="T34" fmla="*/ 0 w 682"/>
                      <a:gd name="T35" fmla="*/ 107 h 557"/>
                      <a:gd name="T36" fmla="*/ 10 w 682"/>
                      <a:gd name="T37" fmla="*/ 86 h 557"/>
                      <a:gd name="T38" fmla="*/ 13 w 682"/>
                      <a:gd name="T39" fmla="*/ 73 h 557"/>
                      <a:gd name="T40" fmla="*/ 20 w 682"/>
                      <a:gd name="T41" fmla="*/ 58 h 557"/>
                      <a:gd name="T42" fmla="*/ 32 w 682"/>
                      <a:gd name="T43" fmla="*/ 47 h 557"/>
                      <a:gd name="T44" fmla="*/ 67 w 682"/>
                      <a:gd name="T45" fmla="*/ 27 h 557"/>
                      <a:gd name="T46" fmla="*/ 89 w 682"/>
                      <a:gd name="T47" fmla="*/ 12 h 557"/>
                      <a:gd name="T48" fmla="*/ 104 w 682"/>
                      <a:gd name="T49" fmla="*/ 3 h 557"/>
                      <a:gd name="T50" fmla="*/ 146 w 682"/>
                      <a:gd name="T51" fmla="*/ 1 h 557"/>
                      <a:gd name="T52" fmla="*/ 161 w 682"/>
                      <a:gd name="T53" fmla="*/ 0 h 557"/>
                      <a:gd name="T54" fmla="*/ 155 w 682"/>
                      <a:gd name="T55" fmla="*/ 14 h 557"/>
                      <a:gd name="T56" fmla="*/ 178 w 682"/>
                      <a:gd name="T57" fmla="*/ 34 h 557"/>
                      <a:gd name="T58" fmla="*/ 201 w 682"/>
                      <a:gd name="T59" fmla="*/ 30 h 557"/>
                      <a:gd name="T60" fmla="*/ 213 w 682"/>
                      <a:gd name="T61" fmla="*/ 33 h 557"/>
                      <a:gd name="T62" fmla="*/ 225 w 682"/>
                      <a:gd name="T63" fmla="*/ 39 h 557"/>
                      <a:gd name="T64" fmla="*/ 230 w 682"/>
                      <a:gd name="T65" fmla="*/ 76 h 557"/>
                      <a:gd name="T66" fmla="*/ 230 w 682"/>
                      <a:gd name="T67" fmla="*/ 97 h 557"/>
                      <a:gd name="T68" fmla="*/ 241 w 682"/>
                      <a:gd name="T69" fmla="*/ 114 h 557"/>
                      <a:gd name="T70" fmla="*/ 260 w 682"/>
                      <a:gd name="T71" fmla="*/ 121 h 557"/>
                      <a:gd name="T72" fmla="*/ 274 w 682"/>
                      <a:gd name="T73" fmla="*/ 119 h 557"/>
                      <a:gd name="T74" fmla="*/ 268 w 682"/>
                      <a:gd name="T75" fmla="*/ 137 h 557"/>
                      <a:gd name="T76" fmla="*/ 241 w 682"/>
                      <a:gd name="T77" fmla="*/ 165 h 557"/>
                      <a:gd name="T78" fmla="*/ 221 w 682"/>
                      <a:gd name="T79" fmla="*/ 196 h 557"/>
                      <a:gd name="T80" fmla="*/ 224 w 682"/>
                      <a:gd name="T81" fmla="*/ 205 h 557"/>
                      <a:gd name="T82" fmla="*/ 175 w 682"/>
                      <a:gd name="T83" fmla="*/ 224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3" name="Freeform 57">
                    <a:extLst>
                      <a:ext uri="{FF2B5EF4-FFF2-40B4-BE49-F238E27FC236}">
                        <a16:creationId xmlns:a16="http://schemas.microsoft.com/office/drawing/2014/main" id="{5F45EDF6-96DD-304F-8397-98F499C7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98 w 257"/>
                      <a:gd name="T1" fmla="*/ 141 h 347"/>
                      <a:gd name="T2" fmla="*/ 94 w 257"/>
                      <a:gd name="T3" fmla="*/ 122 h 347"/>
                      <a:gd name="T4" fmla="*/ 88 w 257"/>
                      <a:gd name="T5" fmla="*/ 117 h 347"/>
                      <a:gd name="T6" fmla="*/ 86 w 257"/>
                      <a:gd name="T7" fmla="*/ 109 h 347"/>
                      <a:gd name="T8" fmla="*/ 84 w 257"/>
                      <a:gd name="T9" fmla="*/ 103 h 347"/>
                      <a:gd name="T10" fmla="*/ 84 w 257"/>
                      <a:gd name="T11" fmla="*/ 93 h 347"/>
                      <a:gd name="T12" fmla="*/ 83 w 257"/>
                      <a:gd name="T13" fmla="*/ 87 h 347"/>
                      <a:gd name="T14" fmla="*/ 92 w 257"/>
                      <a:gd name="T15" fmla="*/ 82 h 347"/>
                      <a:gd name="T16" fmla="*/ 103 w 257"/>
                      <a:gd name="T17" fmla="*/ 80 h 347"/>
                      <a:gd name="T18" fmla="*/ 103 w 257"/>
                      <a:gd name="T19" fmla="*/ 55 h 347"/>
                      <a:gd name="T20" fmla="*/ 22 w 257"/>
                      <a:gd name="T21" fmla="*/ 39 h 347"/>
                      <a:gd name="T22" fmla="*/ 13 w 257"/>
                      <a:gd name="T23" fmla="*/ 39 h 347"/>
                      <a:gd name="T24" fmla="*/ 6 w 257"/>
                      <a:gd name="T25" fmla="*/ 41 h 347"/>
                      <a:gd name="T26" fmla="*/ 0 w 257"/>
                      <a:gd name="T27" fmla="*/ 61 h 347"/>
                      <a:gd name="T28" fmla="*/ 37 w 257"/>
                      <a:gd name="T29" fmla="*/ 140 h 347"/>
                      <a:gd name="T30" fmla="*/ 98 w 257"/>
                      <a:gd name="T31" fmla="*/ 14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4" name="Freeform 58">
                    <a:extLst>
                      <a:ext uri="{FF2B5EF4-FFF2-40B4-BE49-F238E27FC236}">
                        <a16:creationId xmlns:a16="http://schemas.microsoft.com/office/drawing/2014/main" id="{B94E23A1-E19A-564E-A556-0B052F6223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1 w 19"/>
                      <a:gd name="T1" fmla="*/ 3 h 37"/>
                      <a:gd name="T2" fmla="*/ 3 w 19"/>
                      <a:gd name="T3" fmla="*/ 2 h 37"/>
                      <a:gd name="T4" fmla="*/ 1 w 19"/>
                      <a:gd name="T5" fmla="*/ 3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5" name="Freeform 59">
                    <a:extLst>
                      <a:ext uri="{FF2B5EF4-FFF2-40B4-BE49-F238E27FC236}">
                        <a16:creationId xmlns:a16="http://schemas.microsoft.com/office/drawing/2014/main" id="{CDE02E5B-E774-7049-8674-9B2FEADB7D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2 w 22"/>
                      <a:gd name="T1" fmla="*/ 1 h 20"/>
                      <a:gd name="T2" fmla="*/ 3 w 22"/>
                      <a:gd name="T3" fmla="*/ 0 h 20"/>
                      <a:gd name="T4" fmla="*/ 3 w 22"/>
                      <a:gd name="T5" fmla="*/ 1 h 20"/>
                      <a:gd name="T6" fmla="*/ 1 w 22"/>
                      <a:gd name="T7" fmla="*/ 2 h 20"/>
                      <a:gd name="T8" fmla="*/ 2 w 22"/>
                      <a:gd name="T9" fmla="*/ 1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6" name="Freeform 60">
                    <a:extLst>
                      <a:ext uri="{FF2B5EF4-FFF2-40B4-BE49-F238E27FC236}">
                        <a16:creationId xmlns:a16="http://schemas.microsoft.com/office/drawing/2014/main" id="{97E92300-0E36-1942-BE4F-828284EF74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5 w 57"/>
                      <a:gd name="T1" fmla="*/ 2 h 30"/>
                      <a:gd name="T2" fmla="*/ 6 w 57"/>
                      <a:gd name="T3" fmla="*/ 1 h 30"/>
                      <a:gd name="T4" fmla="*/ 7 w 57"/>
                      <a:gd name="T5" fmla="*/ 3 h 30"/>
                      <a:gd name="T6" fmla="*/ 5 w 57"/>
                      <a:gd name="T7" fmla="*/ 2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7" name="Freeform 61">
                    <a:extLst>
                      <a:ext uri="{FF2B5EF4-FFF2-40B4-BE49-F238E27FC236}">
                        <a16:creationId xmlns:a16="http://schemas.microsoft.com/office/drawing/2014/main" id="{1A101D17-93B7-C945-B674-B7D6689863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86 w 693"/>
                      <a:gd name="T1" fmla="*/ 52 h 696"/>
                      <a:gd name="T2" fmla="*/ 71 w 693"/>
                      <a:gd name="T3" fmla="*/ 51 h 696"/>
                      <a:gd name="T4" fmla="*/ 59 w 693"/>
                      <a:gd name="T5" fmla="*/ 46 h 696"/>
                      <a:gd name="T6" fmla="*/ 48 w 693"/>
                      <a:gd name="T7" fmla="*/ 45 h 696"/>
                      <a:gd name="T8" fmla="*/ 43 w 693"/>
                      <a:gd name="T9" fmla="*/ 47 h 696"/>
                      <a:gd name="T10" fmla="*/ 47 w 693"/>
                      <a:gd name="T11" fmla="*/ 48 h 696"/>
                      <a:gd name="T12" fmla="*/ 53 w 693"/>
                      <a:gd name="T13" fmla="*/ 53 h 696"/>
                      <a:gd name="T14" fmla="*/ 58 w 693"/>
                      <a:gd name="T15" fmla="*/ 53 h 696"/>
                      <a:gd name="T16" fmla="*/ 60 w 693"/>
                      <a:gd name="T17" fmla="*/ 60 h 696"/>
                      <a:gd name="T18" fmla="*/ 57 w 693"/>
                      <a:gd name="T19" fmla="*/ 62 h 696"/>
                      <a:gd name="T20" fmla="*/ 47 w 693"/>
                      <a:gd name="T21" fmla="*/ 69 h 696"/>
                      <a:gd name="T22" fmla="*/ 41 w 693"/>
                      <a:gd name="T23" fmla="*/ 70 h 696"/>
                      <a:gd name="T24" fmla="*/ 17 w 693"/>
                      <a:gd name="T25" fmla="*/ 78 h 696"/>
                      <a:gd name="T26" fmla="*/ 14 w 693"/>
                      <a:gd name="T27" fmla="*/ 69 h 696"/>
                      <a:gd name="T28" fmla="*/ 8 w 693"/>
                      <a:gd name="T29" fmla="*/ 59 h 696"/>
                      <a:gd name="T30" fmla="*/ 6 w 693"/>
                      <a:gd name="T31" fmla="*/ 50 h 696"/>
                      <a:gd name="T32" fmla="*/ 10 w 693"/>
                      <a:gd name="T33" fmla="*/ 38 h 696"/>
                      <a:gd name="T34" fmla="*/ 3 w 693"/>
                      <a:gd name="T35" fmla="*/ 44 h 696"/>
                      <a:gd name="T36" fmla="*/ 14 w 693"/>
                      <a:gd name="T37" fmla="*/ 31 h 696"/>
                      <a:gd name="T38" fmla="*/ 20 w 693"/>
                      <a:gd name="T39" fmla="*/ 23 h 696"/>
                      <a:gd name="T40" fmla="*/ 7 w 693"/>
                      <a:gd name="T41" fmla="*/ 23 h 696"/>
                      <a:gd name="T42" fmla="*/ 0 w 693"/>
                      <a:gd name="T43" fmla="*/ 22 h 696"/>
                      <a:gd name="T44" fmla="*/ 5 w 693"/>
                      <a:gd name="T45" fmla="*/ 16 h 696"/>
                      <a:gd name="T46" fmla="*/ 17 w 693"/>
                      <a:gd name="T47" fmla="*/ 12 h 696"/>
                      <a:gd name="T48" fmla="*/ 40 w 693"/>
                      <a:gd name="T49" fmla="*/ 14 h 696"/>
                      <a:gd name="T50" fmla="*/ 41 w 693"/>
                      <a:gd name="T51" fmla="*/ 7 h 696"/>
                      <a:gd name="T52" fmla="*/ 47 w 693"/>
                      <a:gd name="T53" fmla="*/ 0 h 696"/>
                      <a:gd name="T54" fmla="*/ 65 w 693"/>
                      <a:gd name="T55" fmla="*/ 5 h 696"/>
                      <a:gd name="T56" fmla="*/ 60 w 693"/>
                      <a:gd name="T57" fmla="*/ 10 h 696"/>
                      <a:gd name="T58" fmla="*/ 54 w 693"/>
                      <a:gd name="T59" fmla="*/ 20 h 696"/>
                      <a:gd name="T60" fmla="*/ 66 w 693"/>
                      <a:gd name="T61" fmla="*/ 21 h 696"/>
                      <a:gd name="T62" fmla="*/ 68 w 693"/>
                      <a:gd name="T63" fmla="*/ 15 h 696"/>
                      <a:gd name="T64" fmla="*/ 76 w 693"/>
                      <a:gd name="T65" fmla="*/ 10 h 696"/>
                      <a:gd name="T66" fmla="*/ 90 w 693"/>
                      <a:gd name="T67" fmla="*/ 10 h 696"/>
                      <a:gd name="T68" fmla="*/ 96 w 693"/>
                      <a:gd name="T69" fmla="*/ 6 h 696"/>
                      <a:gd name="T70" fmla="*/ 98 w 693"/>
                      <a:gd name="T71" fmla="*/ 52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8" name="Freeform 62">
                    <a:extLst>
                      <a:ext uri="{FF2B5EF4-FFF2-40B4-BE49-F238E27FC236}">
                        <a16:creationId xmlns:a16="http://schemas.microsoft.com/office/drawing/2014/main" id="{493E964C-9416-694C-A386-33323DBB71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333 w 931"/>
                      <a:gd name="T1" fmla="*/ 0 h 149"/>
                      <a:gd name="T2" fmla="*/ 58 w 931"/>
                      <a:gd name="T3" fmla="*/ 11 h 149"/>
                      <a:gd name="T4" fmla="*/ 37 w 931"/>
                      <a:gd name="T5" fmla="*/ 17 h 149"/>
                      <a:gd name="T6" fmla="*/ 25 w 931"/>
                      <a:gd name="T7" fmla="*/ 17 h 149"/>
                      <a:gd name="T8" fmla="*/ 9 w 931"/>
                      <a:gd name="T9" fmla="*/ 31 h 149"/>
                      <a:gd name="T10" fmla="*/ 0 w 931"/>
                      <a:gd name="T11" fmla="*/ 43 h 149"/>
                      <a:gd name="T12" fmla="*/ 23 w 931"/>
                      <a:gd name="T13" fmla="*/ 47 h 149"/>
                      <a:gd name="T14" fmla="*/ 39 w 931"/>
                      <a:gd name="T15" fmla="*/ 39 h 149"/>
                      <a:gd name="T16" fmla="*/ 44 w 931"/>
                      <a:gd name="T17" fmla="*/ 34 h 149"/>
                      <a:gd name="T18" fmla="*/ 67 w 931"/>
                      <a:gd name="T19" fmla="*/ 21 h 149"/>
                      <a:gd name="T20" fmla="*/ 86 w 931"/>
                      <a:gd name="T21" fmla="*/ 18 h 149"/>
                      <a:gd name="T22" fmla="*/ 95 w 931"/>
                      <a:gd name="T23" fmla="*/ 38 h 149"/>
                      <a:gd name="T24" fmla="*/ 76 w 931"/>
                      <a:gd name="T25" fmla="*/ 44 h 149"/>
                      <a:gd name="T26" fmla="*/ 93 w 931"/>
                      <a:gd name="T27" fmla="*/ 46 h 149"/>
                      <a:gd name="T28" fmla="*/ 101 w 931"/>
                      <a:gd name="T29" fmla="*/ 36 h 149"/>
                      <a:gd name="T30" fmla="*/ 107 w 931"/>
                      <a:gd name="T31" fmla="*/ 38 h 149"/>
                      <a:gd name="T32" fmla="*/ 102 w 931"/>
                      <a:gd name="T33" fmla="*/ 22 h 149"/>
                      <a:gd name="T34" fmla="*/ 107 w 931"/>
                      <a:gd name="T35" fmla="*/ 18 h 149"/>
                      <a:gd name="T36" fmla="*/ 112 w 931"/>
                      <a:gd name="T37" fmla="*/ 36 h 149"/>
                      <a:gd name="T38" fmla="*/ 107 w 931"/>
                      <a:gd name="T39" fmla="*/ 46 h 149"/>
                      <a:gd name="T40" fmla="*/ 119 w 931"/>
                      <a:gd name="T41" fmla="*/ 53 h 149"/>
                      <a:gd name="T42" fmla="*/ 121 w 931"/>
                      <a:gd name="T43" fmla="*/ 38 h 149"/>
                      <a:gd name="T44" fmla="*/ 133 w 931"/>
                      <a:gd name="T45" fmla="*/ 42 h 149"/>
                      <a:gd name="T46" fmla="*/ 154 w 931"/>
                      <a:gd name="T47" fmla="*/ 30 h 149"/>
                      <a:gd name="T48" fmla="*/ 165 w 931"/>
                      <a:gd name="T49" fmla="*/ 20 h 149"/>
                      <a:gd name="T50" fmla="*/ 177 w 931"/>
                      <a:gd name="T51" fmla="*/ 23 h 149"/>
                      <a:gd name="T52" fmla="*/ 183 w 931"/>
                      <a:gd name="T53" fmla="*/ 20 h 149"/>
                      <a:gd name="T54" fmla="*/ 174 w 931"/>
                      <a:gd name="T55" fmla="*/ 18 h 149"/>
                      <a:gd name="T56" fmla="*/ 191 w 931"/>
                      <a:gd name="T57" fmla="*/ 14 h 149"/>
                      <a:gd name="T58" fmla="*/ 219 w 931"/>
                      <a:gd name="T59" fmla="*/ 22 h 149"/>
                      <a:gd name="T60" fmla="*/ 234 w 931"/>
                      <a:gd name="T61" fmla="*/ 17 h 149"/>
                      <a:gd name="T62" fmla="*/ 236 w 931"/>
                      <a:gd name="T63" fmla="*/ 26 h 149"/>
                      <a:gd name="T64" fmla="*/ 229 w 931"/>
                      <a:gd name="T65" fmla="*/ 41 h 149"/>
                      <a:gd name="T66" fmla="*/ 246 w 931"/>
                      <a:gd name="T67" fmla="*/ 36 h 149"/>
                      <a:gd name="T68" fmla="*/ 251 w 931"/>
                      <a:gd name="T69" fmla="*/ 33 h 149"/>
                      <a:gd name="T70" fmla="*/ 261 w 931"/>
                      <a:gd name="T71" fmla="*/ 25 h 149"/>
                      <a:gd name="T72" fmla="*/ 320 w 931"/>
                      <a:gd name="T73" fmla="*/ 3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9" name="Freeform 63">
                    <a:extLst>
                      <a:ext uri="{FF2B5EF4-FFF2-40B4-BE49-F238E27FC236}">
                        <a16:creationId xmlns:a16="http://schemas.microsoft.com/office/drawing/2014/main" id="{41553C1B-AE46-354B-BF02-CF50644358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3 h 30"/>
                      <a:gd name="T2" fmla="*/ 5 w 31"/>
                      <a:gd name="T3" fmla="*/ 0 h 30"/>
                      <a:gd name="T4" fmla="*/ 3 w 31"/>
                      <a:gd name="T5" fmla="*/ 3 h 30"/>
                      <a:gd name="T6" fmla="*/ 0 w 31"/>
                      <a:gd name="T7" fmla="*/ 3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0" name="Freeform 64">
                    <a:extLst>
                      <a:ext uri="{FF2B5EF4-FFF2-40B4-BE49-F238E27FC236}">
                        <a16:creationId xmlns:a16="http://schemas.microsoft.com/office/drawing/2014/main" id="{B00A3A50-41AE-4840-8944-8DD66B8971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1 w 44"/>
                      <a:gd name="T1" fmla="*/ 4 h 32"/>
                      <a:gd name="T2" fmla="*/ 4 w 44"/>
                      <a:gd name="T3" fmla="*/ 0 h 32"/>
                      <a:gd name="T4" fmla="*/ 7 w 44"/>
                      <a:gd name="T5" fmla="*/ 0 h 32"/>
                      <a:gd name="T6" fmla="*/ 1 w 44"/>
                      <a:gd name="T7" fmla="*/ 4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1" name="Freeform 65">
                    <a:extLst>
                      <a:ext uri="{FF2B5EF4-FFF2-40B4-BE49-F238E27FC236}">
                        <a16:creationId xmlns:a16="http://schemas.microsoft.com/office/drawing/2014/main" id="{1E82ADFB-5B86-FD41-8AD4-407157627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7 w 76"/>
                      <a:gd name="T1" fmla="*/ 2 h 18"/>
                      <a:gd name="T2" fmla="*/ 5 w 76"/>
                      <a:gd name="T3" fmla="*/ 0 h 18"/>
                      <a:gd name="T4" fmla="*/ 7 w 76"/>
                      <a:gd name="T5" fmla="*/ 2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2" name="Freeform 66">
                    <a:extLst>
                      <a:ext uri="{FF2B5EF4-FFF2-40B4-BE49-F238E27FC236}">
                        <a16:creationId xmlns:a16="http://schemas.microsoft.com/office/drawing/2014/main" id="{B7C0155D-7B12-FE45-978B-EA985B4E61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 h 44"/>
                      <a:gd name="T2" fmla="*/ 2 w 42"/>
                      <a:gd name="T3" fmla="*/ 1 h 44"/>
                      <a:gd name="T4" fmla="*/ 0 w 42"/>
                      <a:gd name="T5" fmla="*/ 2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3" name="Freeform 67">
                    <a:extLst>
                      <a:ext uri="{FF2B5EF4-FFF2-40B4-BE49-F238E27FC236}">
                        <a16:creationId xmlns:a16="http://schemas.microsoft.com/office/drawing/2014/main" id="{3254DBFA-FDBE-BE40-B389-6736EF0B31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1 w 31"/>
                      <a:gd name="T1" fmla="*/ 2 h 30"/>
                      <a:gd name="T2" fmla="*/ 6 w 31"/>
                      <a:gd name="T3" fmla="*/ 1 h 30"/>
                      <a:gd name="T4" fmla="*/ 1 w 31"/>
                      <a:gd name="T5" fmla="*/ 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68">
                  <a:extLst>
                    <a:ext uri="{FF2B5EF4-FFF2-40B4-BE49-F238E27FC236}">
                      <a16:creationId xmlns:a16="http://schemas.microsoft.com/office/drawing/2014/main" id="{A7B7C482-D98C-AF4D-B777-174E44E38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>
                    <a:extLst>
                      <a:ext uri="{FF2B5EF4-FFF2-40B4-BE49-F238E27FC236}">
                        <a16:creationId xmlns:a16="http://schemas.microsoft.com/office/drawing/2014/main" id="{44444B4A-962C-9F42-A51F-4AF784058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3 w 30"/>
                      <a:gd name="T1" fmla="*/ 4 h 42"/>
                      <a:gd name="T2" fmla="*/ 1 w 30"/>
                      <a:gd name="T3" fmla="*/ 2 h 42"/>
                      <a:gd name="T4" fmla="*/ 0 w 30"/>
                      <a:gd name="T5" fmla="*/ 1 h 42"/>
                      <a:gd name="T6" fmla="*/ 3 w 30"/>
                      <a:gd name="T7" fmla="*/ 0 h 42"/>
                      <a:gd name="T8" fmla="*/ 6 w 30"/>
                      <a:gd name="T9" fmla="*/ 3 h 42"/>
                      <a:gd name="T10" fmla="*/ 5 w 30"/>
                      <a:gd name="T11" fmla="*/ 3 h 42"/>
                      <a:gd name="T12" fmla="*/ 3 w 30"/>
                      <a:gd name="T13" fmla="*/ 4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7" name="Freeform 70">
                    <a:extLst>
                      <a:ext uri="{FF2B5EF4-FFF2-40B4-BE49-F238E27FC236}">
                        <a16:creationId xmlns:a16="http://schemas.microsoft.com/office/drawing/2014/main" id="{3A7AD0B3-3E18-C545-A45C-0D7069B8D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3 w 25"/>
                      <a:gd name="T1" fmla="*/ 2 h 16"/>
                      <a:gd name="T2" fmla="*/ 0 w 25"/>
                      <a:gd name="T3" fmla="*/ 1 h 16"/>
                      <a:gd name="T4" fmla="*/ 3 w 25"/>
                      <a:gd name="T5" fmla="*/ 0 h 16"/>
                      <a:gd name="T6" fmla="*/ 3 w 25"/>
                      <a:gd name="T7" fmla="*/ 2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8" name="Freeform 71">
                    <a:extLst>
                      <a:ext uri="{FF2B5EF4-FFF2-40B4-BE49-F238E27FC236}">
                        <a16:creationId xmlns:a16="http://schemas.microsoft.com/office/drawing/2014/main" id="{BD70A299-43A9-854C-A730-75468916A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3 w 65"/>
                      <a:gd name="T1" fmla="*/ 3 h 46"/>
                      <a:gd name="T2" fmla="*/ 6 w 65"/>
                      <a:gd name="T3" fmla="*/ 0 h 46"/>
                      <a:gd name="T4" fmla="*/ 8 w 65"/>
                      <a:gd name="T5" fmla="*/ 0 h 46"/>
                      <a:gd name="T6" fmla="*/ 11 w 65"/>
                      <a:gd name="T7" fmla="*/ 1 h 46"/>
                      <a:gd name="T8" fmla="*/ 6 w 65"/>
                      <a:gd name="T9" fmla="*/ 3 h 46"/>
                      <a:gd name="T10" fmla="*/ 2 w 65"/>
                      <a:gd name="T11" fmla="*/ 6 h 46"/>
                      <a:gd name="T12" fmla="*/ 1 w 65"/>
                      <a:gd name="T13" fmla="*/ 2 h 46"/>
                      <a:gd name="T14" fmla="*/ 2 w 65"/>
                      <a:gd name="T15" fmla="*/ 2 h 46"/>
                      <a:gd name="T16" fmla="*/ 3 w 65"/>
                      <a:gd name="T17" fmla="*/ 3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89" name="Freeform 72">
                    <a:extLst>
                      <a:ext uri="{FF2B5EF4-FFF2-40B4-BE49-F238E27FC236}">
                        <a16:creationId xmlns:a16="http://schemas.microsoft.com/office/drawing/2014/main" id="{4B7EE9E4-9E8E-CD46-BF33-10A71B0B00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4 h 47"/>
                      <a:gd name="T2" fmla="*/ 3 w 69"/>
                      <a:gd name="T3" fmla="*/ 3 h 47"/>
                      <a:gd name="T4" fmla="*/ 9 w 69"/>
                      <a:gd name="T5" fmla="*/ 0 h 47"/>
                      <a:gd name="T6" fmla="*/ 11 w 69"/>
                      <a:gd name="T7" fmla="*/ 0 h 47"/>
                      <a:gd name="T8" fmla="*/ 9 w 69"/>
                      <a:gd name="T9" fmla="*/ 2 h 47"/>
                      <a:gd name="T10" fmla="*/ 5 w 69"/>
                      <a:gd name="T11" fmla="*/ 4 h 47"/>
                      <a:gd name="T12" fmla="*/ 4 w 69"/>
                      <a:gd name="T13" fmla="*/ 5 h 47"/>
                      <a:gd name="T14" fmla="*/ 3 w 69"/>
                      <a:gd name="T15" fmla="*/ 5 h 47"/>
                      <a:gd name="T16" fmla="*/ 2 w 69"/>
                      <a:gd name="T17" fmla="*/ 4 h 47"/>
                      <a:gd name="T18" fmla="*/ 0 w 69"/>
                      <a:gd name="T19" fmla="*/ 4 h 47"/>
                      <a:gd name="T20" fmla="*/ 0 w 69"/>
                      <a:gd name="T21" fmla="*/ 4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0" name="Freeform 73">
                    <a:extLst>
                      <a:ext uri="{FF2B5EF4-FFF2-40B4-BE49-F238E27FC236}">
                        <a16:creationId xmlns:a16="http://schemas.microsoft.com/office/drawing/2014/main" id="{F41C8BC7-DF8C-CE46-BDEF-529D8FD2AD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2 w 355"/>
                      <a:gd name="T1" fmla="*/ 0 h 277"/>
                      <a:gd name="T2" fmla="*/ 6 w 355"/>
                      <a:gd name="T3" fmla="*/ 2 h 277"/>
                      <a:gd name="T4" fmla="*/ 9 w 355"/>
                      <a:gd name="T5" fmla="*/ 3 h 277"/>
                      <a:gd name="T6" fmla="*/ 14 w 355"/>
                      <a:gd name="T7" fmla="*/ 6 h 277"/>
                      <a:gd name="T8" fmla="*/ 17 w 355"/>
                      <a:gd name="T9" fmla="*/ 7 h 277"/>
                      <a:gd name="T10" fmla="*/ 22 w 355"/>
                      <a:gd name="T11" fmla="*/ 11 h 277"/>
                      <a:gd name="T12" fmla="*/ 25 w 355"/>
                      <a:gd name="T13" fmla="*/ 14 h 277"/>
                      <a:gd name="T14" fmla="*/ 27 w 355"/>
                      <a:gd name="T15" fmla="*/ 15 h 277"/>
                      <a:gd name="T16" fmla="*/ 28 w 355"/>
                      <a:gd name="T17" fmla="*/ 17 h 277"/>
                      <a:gd name="T18" fmla="*/ 32 w 355"/>
                      <a:gd name="T19" fmla="*/ 17 h 277"/>
                      <a:gd name="T20" fmla="*/ 31 w 355"/>
                      <a:gd name="T21" fmla="*/ 22 h 277"/>
                      <a:gd name="T22" fmla="*/ 33 w 355"/>
                      <a:gd name="T23" fmla="*/ 25 h 277"/>
                      <a:gd name="T24" fmla="*/ 36 w 355"/>
                      <a:gd name="T25" fmla="*/ 26 h 277"/>
                      <a:gd name="T26" fmla="*/ 39 w 355"/>
                      <a:gd name="T27" fmla="*/ 27 h 277"/>
                      <a:gd name="T28" fmla="*/ 43 w 355"/>
                      <a:gd name="T29" fmla="*/ 27 h 277"/>
                      <a:gd name="T30" fmla="*/ 46 w 355"/>
                      <a:gd name="T31" fmla="*/ 27 h 277"/>
                      <a:gd name="T32" fmla="*/ 49 w 355"/>
                      <a:gd name="T33" fmla="*/ 28 h 277"/>
                      <a:gd name="T34" fmla="*/ 54 w 355"/>
                      <a:gd name="T35" fmla="*/ 29 h 277"/>
                      <a:gd name="T36" fmla="*/ 57 w 355"/>
                      <a:gd name="T37" fmla="*/ 30 h 277"/>
                      <a:gd name="T38" fmla="*/ 64 w 355"/>
                      <a:gd name="T39" fmla="*/ 30 h 277"/>
                      <a:gd name="T40" fmla="*/ 62 w 355"/>
                      <a:gd name="T41" fmla="*/ 31 h 277"/>
                      <a:gd name="T42" fmla="*/ 58 w 355"/>
                      <a:gd name="T43" fmla="*/ 31 h 277"/>
                      <a:gd name="T44" fmla="*/ 54 w 355"/>
                      <a:gd name="T45" fmla="*/ 31 h 277"/>
                      <a:gd name="T46" fmla="*/ 52 w 355"/>
                      <a:gd name="T47" fmla="*/ 30 h 277"/>
                      <a:gd name="T48" fmla="*/ 46 w 355"/>
                      <a:gd name="T49" fmla="*/ 30 h 277"/>
                      <a:gd name="T50" fmla="*/ 43 w 355"/>
                      <a:gd name="T51" fmla="*/ 29 h 277"/>
                      <a:gd name="T52" fmla="*/ 31 w 355"/>
                      <a:gd name="T53" fmla="*/ 27 h 277"/>
                      <a:gd name="T54" fmla="*/ 29 w 355"/>
                      <a:gd name="T55" fmla="*/ 25 h 277"/>
                      <a:gd name="T56" fmla="*/ 23 w 355"/>
                      <a:gd name="T57" fmla="*/ 22 h 277"/>
                      <a:gd name="T58" fmla="*/ 20 w 355"/>
                      <a:gd name="T59" fmla="*/ 21 h 277"/>
                      <a:gd name="T60" fmla="*/ 17 w 355"/>
                      <a:gd name="T61" fmla="*/ 18 h 277"/>
                      <a:gd name="T62" fmla="*/ 12 w 355"/>
                      <a:gd name="T63" fmla="*/ 12 h 277"/>
                      <a:gd name="T64" fmla="*/ 11 w 355"/>
                      <a:gd name="T65" fmla="*/ 11 h 277"/>
                      <a:gd name="T66" fmla="*/ 11 w 355"/>
                      <a:gd name="T67" fmla="*/ 11 h 277"/>
                      <a:gd name="T68" fmla="*/ 10 w 355"/>
                      <a:gd name="T69" fmla="*/ 10 h 277"/>
                      <a:gd name="T70" fmla="*/ 7 w 355"/>
                      <a:gd name="T71" fmla="*/ 6 h 277"/>
                      <a:gd name="T72" fmla="*/ 4 w 355"/>
                      <a:gd name="T73" fmla="*/ 4 h 277"/>
                      <a:gd name="T74" fmla="*/ 1 w 355"/>
                      <a:gd name="T75" fmla="*/ 2 h 277"/>
                      <a:gd name="T76" fmla="*/ 2 w 355"/>
                      <a:gd name="T77" fmla="*/ 0 h 277"/>
                      <a:gd name="T78" fmla="*/ 2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1" name="Freeform 74">
                    <a:extLst>
                      <a:ext uri="{FF2B5EF4-FFF2-40B4-BE49-F238E27FC236}">
                        <a16:creationId xmlns:a16="http://schemas.microsoft.com/office/drawing/2014/main" id="{7F00EA28-360F-CD45-9FC4-C0BE19A50E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10 w 156"/>
                      <a:gd name="T1" fmla="*/ 7 h 206"/>
                      <a:gd name="T2" fmla="*/ 12 w 156"/>
                      <a:gd name="T3" fmla="*/ 6 h 206"/>
                      <a:gd name="T4" fmla="*/ 12 w 156"/>
                      <a:gd name="T5" fmla="*/ 6 h 206"/>
                      <a:gd name="T6" fmla="*/ 15 w 156"/>
                      <a:gd name="T7" fmla="*/ 5 h 206"/>
                      <a:gd name="T8" fmla="*/ 20 w 156"/>
                      <a:gd name="T9" fmla="*/ 2 h 206"/>
                      <a:gd name="T10" fmla="*/ 21 w 156"/>
                      <a:gd name="T11" fmla="*/ 0 h 206"/>
                      <a:gd name="T12" fmla="*/ 23 w 156"/>
                      <a:gd name="T13" fmla="*/ 0 h 206"/>
                      <a:gd name="T14" fmla="*/ 27 w 156"/>
                      <a:gd name="T15" fmla="*/ 3 h 206"/>
                      <a:gd name="T16" fmla="*/ 27 w 156"/>
                      <a:gd name="T17" fmla="*/ 5 h 206"/>
                      <a:gd name="T18" fmla="*/ 23 w 156"/>
                      <a:gd name="T19" fmla="*/ 7 h 206"/>
                      <a:gd name="T20" fmla="*/ 24 w 156"/>
                      <a:gd name="T21" fmla="*/ 10 h 206"/>
                      <a:gd name="T22" fmla="*/ 26 w 156"/>
                      <a:gd name="T23" fmla="*/ 12 h 206"/>
                      <a:gd name="T24" fmla="*/ 27 w 156"/>
                      <a:gd name="T25" fmla="*/ 14 h 206"/>
                      <a:gd name="T26" fmla="*/ 24 w 156"/>
                      <a:gd name="T27" fmla="*/ 14 h 206"/>
                      <a:gd name="T28" fmla="*/ 21 w 156"/>
                      <a:gd name="T29" fmla="*/ 16 h 206"/>
                      <a:gd name="T30" fmla="*/ 19 w 156"/>
                      <a:gd name="T31" fmla="*/ 17 h 206"/>
                      <a:gd name="T32" fmla="*/ 18 w 156"/>
                      <a:gd name="T33" fmla="*/ 21 h 206"/>
                      <a:gd name="T34" fmla="*/ 16 w 156"/>
                      <a:gd name="T35" fmla="*/ 22 h 206"/>
                      <a:gd name="T36" fmla="*/ 15 w 156"/>
                      <a:gd name="T37" fmla="*/ 22 h 206"/>
                      <a:gd name="T38" fmla="*/ 14 w 156"/>
                      <a:gd name="T39" fmla="*/ 22 h 206"/>
                      <a:gd name="T40" fmla="*/ 13 w 156"/>
                      <a:gd name="T41" fmla="*/ 21 h 206"/>
                      <a:gd name="T42" fmla="*/ 11 w 156"/>
                      <a:gd name="T43" fmla="*/ 20 h 206"/>
                      <a:gd name="T44" fmla="*/ 8 w 156"/>
                      <a:gd name="T45" fmla="*/ 21 h 206"/>
                      <a:gd name="T46" fmla="*/ 5 w 156"/>
                      <a:gd name="T47" fmla="*/ 20 h 206"/>
                      <a:gd name="T48" fmla="*/ 2 w 156"/>
                      <a:gd name="T49" fmla="*/ 16 h 206"/>
                      <a:gd name="T50" fmla="*/ 1 w 156"/>
                      <a:gd name="T51" fmla="*/ 14 h 206"/>
                      <a:gd name="T52" fmla="*/ 0 w 156"/>
                      <a:gd name="T53" fmla="*/ 13 h 206"/>
                      <a:gd name="T54" fmla="*/ 4 w 156"/>
                      <a:gd name="T55" fmla="*/ 11 h 206"/>
                      <a:gd name="T56" fmla="*/ 6 w 156"/>
                      <a:gd name="T57" fmla="*/ 11 h 206"/>
                      <a:gd name="T58" fmla="*/ 6 w 156"/>
                      <a:gd name="T59" fmla="*/ 9 h 206"/>
                      <a:gd name="T60" fmla="*/ 9 w 156"/>
                      <a:gd name="T61" fmla="*/ 8 h 206"/>
                      <a:gd name="T62" fmla="*/ 10 w 156"/>
                      <a:gd name="T63" fmla="*/ 7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2" name="Freeform 75">
                    <a:extLst>
                      <a:ext uri="{FF2B5EF4-FFF2-40B4-BE49-F238E27FC236}">
                        <a16:creationId xmlns:a16="http://schemas.microsoft.com/office/drawing/2014/main" id="{35AF7663-E658-D749-8117-6C54A84741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1 w 109"/>
                      <a:gd name="T1" fmla="*/ 4 h 38"/>
                      <a:gd name="T2" fmla="*/ 3 w 109"/>
                      <a:gd name="T3" fmla="*/ 1 h 38"/>
                      <a:gd name="T4" fmla="*/ 9 w 109"/>
                      <a:gd name="T5" fmla="*/ 2 h 38"/>
                      <a:gd name="T6" fmla="*/ 13 w 109"/>
                      <a:gd name="T7" fmla="*/ 2 h 38"/>
                      <a:gd name="T8" fmla="*/ 17 w 109"/>
                      <a:gd name="T9" fmla="*/ 0 h 38"/>
                      <a:gd name="T10" fmla="*/ 14 w 109"/>
                      <a:gd name="T11" fmla="*/ 3 h 38"/>
                      <a:gd name="T12" fmla="*/ 11 w 109"/>
                      <a:gd name="T13" fmla="*/ 4 h 38"/>
                      <a:gd name="T14" fmla="*/ 8 w 109"/>
                      <a:gd name="T15" fmla="*/ 4 h 38"/>
                      <a:gd name="T16" fmla="*/ 3 w 109"/>
                      <a:gd name="T17" fmla="*/ 3 h 38"/>
                      <a:gd name="T18" fmla="*/ 1 w 109"/>
                      <a:gd name="T19" fmla="*/ 4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3" name="Freeform 76">
                    <a:extLst>
                      <a:ext uri="{FF2B5EF4-FFF2-40B4-BE49-F238E27FC236}">
                        <a16:creationId xmlns:a16="http://schemas.microsoft.com/office/drawing/2014/main" id="{0B8E8FBB-48E8-234B-8560-54EA5CB14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1 w 76"/>
                      <a:gd name="T1" fmla="*/ 2 h 104"/>
                      <a:gd name="T2" fmla="*/ 3 w 76"/>
                      <a:gd name="T3" fmla="*/ 0 h 104"/>
                      <a:gd name="T4" fmla="*/ 6 w 76"/>
                      <a:gd name="T5" fmla="*/ 2 h 104"/>
                      <a:gd name="T6" fmla="*/ 11 w 76"/>
                      <a:gd name="T7" fmla="*/ 0 h 104"/>
                      <a:gd name="T8" fmla="*/ 8 w 76"/>
                      <a:gd name="T9" fmla="*/ 4 h 104"/>
                      <a:gd name="T10" fmla="*/ 10 w 76"/>
                      <a:gd name="T11" fmla="*/ 5 h 104"/>
                      <a:gd name="T12" fmla="*/ 10 w 76"/>
                      <a:gd name="T13" fmla="*/ 7 h 104"/>
                      <a:gd name="T14" fmla="*/ 8 w 76"/>
                      <a:gd name="T15" fmla="*/ 8 h 104"/>
                      <a:gd name="T16" fmla="*/ 6 w 76"/>
                      <a:gd name="T17" fmla="*/ 7 h 104"/>
                      <a:gd name="T18" fmla="*/ 4 w 76"/>
                      <a:gd name="T19" fmla="*/ 5 h 104"/>
                      <a:gd name="T20" fmla="*/ 5 w 76"/>
                      <a:gd name="T21" fmla="*/ 7 h 104"/>
                      <a:gd name="T22" fmla="*/ 5 w 76"/>
                      <a:gd name="T23" fmla="*/ 8 h 104"/>
                      <a:gd name="T24" fmla="*/ 3 w 76"/>
                      <a:gd name="T25" fmla="*/ 11 h 104"/>
                      <a:gd name="T26" fmla="*/ 2 w 76"/>
                      <a:gd name="T27" fmla="*/ 11 h 104"/>
                      <a:gd name="T28" fmla="*/ 1 w 76"/>
                      <a:gd name="T29" fmla="*/ 9 h 104"/>
                      <a:gd name="T30" fmla="*/ 0 w 76"/>
                      <a:gd name="T31" fmla="*/ 6 h 104"/>
                      <a:gd name="T32" fmla="*/ 0 w 76"/>
                      <a:gd name="T33" fmla="*/ 3 h 104"/>
                      <a:gd name="T34" fmla="*/ 1 w 76"/>
                      <a:gd name="T35" fmla="*/ 2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4" name="Freeform 77">
                    <a:extLst>
                      <a:ext uri="{FF2B5EF4-FFF2-40B4-BE49-F238E27FC236}">
                        <a16:creationId xmlns:a16="http://schemas.microsoft.com/office/drawing/2014/main" id="{973BEB2B-3B68-254D-A26E-0873E8512C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3 h 61"/>
                      <a:gd name="T2" fmla="*/ 3 w 37"/>
                      <a:gd name="T3" fmla="*/ 0 h 61"/>
                      <a:gd name="T4" fmla="*/ 3 w 37"/>
                      <a:gd name="T5" fmla="*/ 3 h 61"/>
                      <a:gd name="T6" fmla="*/ 7 w 37"/>
                      <a:gd name="T7" fmla="*/ 4 h 61"/>
                      <a:gd name="T8" fmla="*/ 3 w 37"/>
                      <a:gd name="T9" fmla="*/ 5 h 61"/>
                      <a:gd name="T10" fmla="*/ 1 w 37"/>
                      <a:gd name="T11" fmla="*/ 6 h 61"/>
                      <a:gd name="T12" fmla="*/ 0 w 37"/>
                      <a:gd name="T13" fmla="*/ 4 h 61"/>
                      <a:gd name="T14" fmla="*/ 0 w 37"/>
                      <a:gd name="T15" fmla="*/ 3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78">
                    <a:extLst>
                      <a:ext uri="{FF2B5EF4-FFF2-40B4-BE49-F238E27FC236}">
                        <a16:creationId xmlns:a16="http://schemas.microsoft.com/office/drawing/2014/main" id="{DA8C8BAA-D03A-6B45-99C7-6F73ACD735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1 w 49"/>
                      <a:gd name="T1" fmla="*/ 0 h 29"/>
                      <a:gd name="T2" fmla="*/ 5 w 49"/>
                      <a:gd name="T3" fmla="*/ 0 h 29"/>
                      <a:gd name="T4" fmla="*/ 8 w 49"/>
                      <a:gd name="T5" fmla="*/ 2 h 29"/>
                      <a:gd name="T6" fmla="*/ 6 w 49"/>
                      <a:gd name="T7" fmla="*/ 2 h 29"/>
                      <a:gd name="T8" fmla="*/ 0 w 49"/>
                      <a:gd name="T9" fmla="*/ 2 h 29"/>
                      <a:gd name="T10" fmla="*/ 1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6" name="Freeform 79">
                    <a:extLst>
                      <a:ext uri="{FF2B5EF4-FFF2-40B4-BE49-F238E27FC236}">
                        <a16:creationId xmlns:a16="http://schemas.microsoft.com/office/drawing/2014/main" id="{BB0705E8-DC7D-B248-8EB7-F9A8E58003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4 w 61"/>
                      <a:gd name="T1" fmla="*/ 5 h 48"/>
                      <a:gd name="T2" fmla="*/ 3 w 61"/>
                      <a:gd name="T3" fmla="*/ 3 h 48"/>
                      <a:gd name="T4" fmla="*/ 0 w 61"/>
                      <a:gd name="T5" fmla="*/ 3 h 48"/>
                      <a:gd name="T6" fmla="*/ 3 w 61"/>
                      <a:gd name="T7" fmla="*/ 1 h 48"/>
                      <a:gd name="T8" fmla="*/ 5 w 61"/>
                      <a:gd name="T9" fmla="*/ 0 h 48"/>
                      <a:gd name="T10" fmla="*/ 9 w 61"/>
                      <a:gd name="T11" fmla="*/ 1 h 48"/>
                      <a:gd name="T12" fmla="*/ 10 w 61"/>
                      <a:gd name="T13" fmla="*/ 2 h 48"/>
                      <a:gd name="T14" fmla="*/ 11 w 61"/>
                      <a:gd name="T15" fmla="*/ 4 h 48"/>
                      <a:gd name="T16" fmla="*/ 7 w 61"/>
                      <a:gd name="T17" fmla="*/ 5 h 48"/>
                      <a:gd name="T18" fmla="*/ 4 w 61"/>
                      <a:gd name="T19" fmla="*/ 6 h 48"/>
                      <a:gd name="T20" fmla="*/ 4 w 61"/>
                      <a:gd name="T21" fmla="*/ 5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80">
                    <a:extLst>
                      <a:ext uri="{FF2B5EF4-FFF2-40B4-BE49-F238E27FC236}">
                        <a16:creationId xmlns:a16="http://schemas.microsoft.com/office/drawing/2014/main" id="{3CCB88CA-4E46-7B4C-B35A-B9D5AF566E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9 w 286"/>
                      <a:gd name="T1" fmla="*/ 3 h 182"/>
                      <a:gd name="T2" fmla="*/ 6 w 286"/>
                      <a:gd name="T3" fmla="*/ 2 h 182"/>
                      <a:gd name="T4" fmla="*/ 5 w 286"/>
                      <a:gd name="T5" fmla="*/ 3 h 182"/>
                      <a:gd name="T6" fmla="*/ 0 w 286"/>
                      <a:gd name="T7" fmla="*/ 3 h 182"/>
                      <a:gd name="T8" fmla="*/ 2 w 286"/>
                      <a:gd name="T9" fmla="*/ 5 h 182"/>
                      <a:gd name="T10" fmla="*/ 3 w 286"/>
                      <a:gd name="T11" fmla="*/ 7 h 182"/>
                      <a:gd name="T12" fmla="*/ 4 w 286"/>
                      <a:gd name="T13" fmla="*/ 5 h 182"/>
                      <a:gd name="T14" fmla="*/ 6 w 286"/>
                      <a:gd name="T15" fmla="*/ 5 h 182"/>
                      <a:gd name="T16" fmla="*/ 9 w 286"/>
                      <a:gd name="T17" fmla="*/ 6 h 182"/>
                      <a:gd name="T18" fmla="*/ 13 w 286"/>
                      <a:gd name="T19" fmla="*/ 7 h 182"/>
                      <a:gd name="T20" fmla="*/ 16 w 286"/>
                      <a:gd name="T21" fmla="*/ 8 h 182"/>
                      <a:gd name="T22" fmla="*/ 19 w 286"/>
                      <a:gd name="T23" fmla="*/ 11 h 182"/>
                      <a:gd name="T24" fmla="*/ 19 w 286"/>
                      <a:gd name="T25" fmla="*/ 14 h 182"/>
                      <a:gd name="T26" fmla="*/ 18 w 286"/>
                      <a:gd name="T27" fmla="*/ 15 h 182"/>
                      <a:gd name="T28" fmla="*/ 22 w 286"/>
                      <a:gd name="T29" fmla="*/ 14 h 182"/>
                      <a:gd name="T30" fmla="*/ 26 w 286"/>
                      <a:gd name="T31" fmla="*/ 16 h 182"/>
                      <a:gd name="T32" fmla="*/ 31 w 286"/>
                      <a:gd name="T33" fmla="*/ 17 h 182"/>
                      <a:gd name="T34" fmla="*/ 32 w 286"/>
                      <a:gd name="T35" fmla="*/ 16 h 182"/>
                      <a:gd name="T36" fmla="*/ 31 w 286"/>
                      <a:gd name="T37" fmla="*/ 15 h 182"/>
                      <a:gd name="T38" fmla="*/ 32 w 286"/>
                      <a:gd name="T39" fmla="*/ 15 h 182"/>
                      <a:gd name="T40" fmla="*/ 34 w 286"/>
                      <a:gd name="T41" fmla="*/ 13 h 182"/>
                      <a:gd name="T42" fmla="*/ 37 w 286"/>
                      <a:gd name="T43" fmla="*/ 14 h 182"/>
                      <a:gd name="T44" fmla="*/ 39 w 286"/>
                      <a:gd name="T45" fmla="*/ 15 h 182"/>
                      <a:gd name="T46" fmla="*/ 44 w 286"/>
                      <a:gd name="T47" fmla="*/ 19 h 182"/>
                      <a:gd name="T48" fmla="*/ 48 w 286"/>
                      <a:gd name="T49" fmla="*/ 20 h 182"/>
                      <a:gd name="T50" fmla="*/ 52 w 286"/>
                      <a:gd name="T51" fmla="*/ 19 h 182"/>
                      <a:gd name="T52" fmla="*/ 49 w 286"/>
                      <a:gd name="T53" fmla="*/ 18 h 182"/>
                      <a:gd name="T54" fmla="*/ 46 w 286"/>
                      <a:gd name="T55" fmla="*/ 15 h 182"/>
                      <a:gd name="T56" fmla="*/ 46 w 286"/>
                      <a:gd name="T57" fmla="*/ 15 h 182"/>
                      <a:gd name="T58" fmla="*/ 45 w 286"/>
                      <a:gd name="T59" fmla="*/ 14 h 182"/>
                      <a:gd name="T60" fmla="*/ 43 w 286"/>
                      <a:gd name="T61" fmla="*/ 13 h 182"/>
                      <a:gd name="T62" fmla="*/ 44 w 286"/>
                      <a:gd name="T63" fmla="*/ 11 h 182"/>
                      <a:gd name="T64" fmla="*/ 40 w 286"/>
                      <a:gd name="T65" fmla="*/ 10 h 182"/>
                      <a:gd name="T66" fmla="*/ 38 w 286"/>
                      <a:gd name="T67" fmla="*/ 8 h 182"/>
                      <a:gd name="T68" fmla="*/ 35 w 286"/>
                      <a:gd name="T69" fmla="*/ 6 h 182"/>
                      <a:gd name="T70" fmla="*/ 31 w 286"/>
                      <a:gd name="T71" fmla="*/ 4 h 182"/>
                      <a:gd name="T72" fmla="*/ 29 w 286"/>
                      <a:gd name="T73" fmla="*/ 4 h 182"/>
                      <a:gd name="T74" fmla="*/ 22 w 286"/>
                      <a:gd name="T75" fmla="*/ 2 h 182"/>
                      <a:gd name="T76" fmla="*/ 19 w 286"/>
                      <a:gd name="T77" fmla="*/ 0 h 182"/>
                      <a:gd name="T78" fmla="*/ 17 w 286"/>
                      <a:gd name="T79" fmla="*/ 0 h 182"/>
                      <a:gd name="T80" fmla="*/ 13 w 286"/>
                      <a:gd name="T81" fmla="*/ 1 h 182"/>
                      <a:gd name="T82" fmla="*/ 10 w 286"/>
                      <a:gd name="T83" fmla="*/ 4 h 182"/>
                      <a:gd name="T84" fmla="*/ 9 w 286"/>
                      <a:gd name="T85" fmla="*/ 3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8" name="Freeform 81">
                    <a:extLst>
                      <a:ext uri="{FF2B5EF4-FFF2-40B4-BE49-F238E27FC236}">
                        <a16:creationId xmlns:a16="http://schemas.microsoft.com/office/drawing/2014/main" id="{A5264A89-478C-054A-B21C-37C3502752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6 h 78"/>
                      <a:gd name="T2" fmla="*/ 5 w 78"/>
                      <a:gd name="T3" fmla="*/ 7 h 78"/>
                      <a:gd name="T4" fmla="*/ 8 w 78"/>
                      <a:gd name="T5" fmla="*/ 5 h 78"/>
                      <a:gd name="T6" fmla="*/ 10 w 78"/>
                      <a:gd name="T7" fmla="*/ 3 h 78"/>
                      <a:gd name="T8" fmla="*/ 8 w 78"/>
                      <a:gd name="T9" fmla="*/ 2 h 78"/>
                      <a:gd name="T10" fmla="*/ 8 w 78"/>
                      <a:gd name="T11" fmla="*/ 0 h 78"/>
                      <a:gd name="T12" fmla="*/ 13 w 78"/>
                      <a:gd name="T13" fmla="*/ 3 h 78"/>
                      <a:gd name="T14" fmla="*/ 12 w 78"/>
                      <a:gd name="T15" fmla="*/ 6 h 78"/>
                      <a:gd name="T16" fmla="*/ 6 w 78"/>
                      <a:gd name="T17" fmla="*/ 9 h 78"/>
                      <a:gd name="T18" fmla="*/ 2 w 78"/>
                      <a:gd name="T19" fmla="*/ 7 h 78"/>
                      <a:gd name="T20" fmla="*/ 0 w 78"/>
                      <a:gd name="T21" fmla="*/ 7 h 78"/>
                      <a:gd name="T22" fmla="*/ 0 w 78"/>
                      <a:gd name="T23" fmla="*/ 6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82">
                    <a:extLst>
                      <a:ext uri="{FF2B5EF4-FFF2-40B4-BE49-F238E27FC236}">
                        <a16:creationId xmlns:a16="http://schemas.microsoft.com/office/drawing/2014/main" id="{6744B798-F691-2846-9B04-E8F8416E6F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2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0" name="Freeform 83">
                    <a:extLst>
                      <a:ext uri="{FF2B5EF4-FFF2-40B4-BE49-F238E27FC236}">
                        <a16:creationId xmlns:a16="http://schemas.microsoft.com/office/drawing/2014/main" id="{B682E4C2-AA68-6145-BDCE-44350C0482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1 w 20"/>
                      <a:gd name="T1" fmla="*/ 1 h 15"/>
                      <a:gd name="T2" fmla="*/ 3 w 20"/>
                      <a:gd name="T3" fmla="*/ 0 h 15"/>
                      <a:gd name="T4" fmla="*/ 2 w 20"/>
                      <a:gd name="T5" fmla="*/ 1 h 15"/>
                      <a:gd name="T6" fmla="*/ 1 w 20"/>
                      <a:gd name="T7" fmla="*/ 1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84">
                    <a:extLst>
                      <a:ext uri="{FF2B5EF4-FFF2-40B4-BE49-F238E27FC236}">
                        <a16:creationId xmlns:a16="http://schemas.microsoft.com/office/drawing/2014/main" id="{59384CAD-FADB-F244-8222-8033FEA59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1 w 20"/>
                      <a:gd name="T1" fmla="*/ 1 h 15"/>
                      <a:gd name="T2" fmla="*/ 2 w 20"/>
                      <a:gd name="T3" fmla="*/ 0 h 15"/>
                      <a:gd name="T4" fmla="*/ 2 w 20"/>
                      <a:gd name="T5" fmla="*/ 2 h 15"/>
                      <a:gd name="T6" fmla="*/ 1 w 20"/>
                      <a:gd name="T7" fmla="*/ 1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2" name="Freeform 85">
                    <a:extLst>
                      <a:ext uri="{FF2B5EF4-FFF2-40B4-BE49-F238E27FC236}">
                        <a16:creationId xmlns:a16="http://schemas.microsoft.com/office/drawing/2014/main" id="{6479AF35-3022-9244-9996-2573ACE5FF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6 h 80"/>
                      <a:gd name="T2" fmla="*/ 3 w 80"/>
                      <a:gd name="T3" fmla="*/ 3 h 80"/>
                      <a:gd name="T4" fmla="*/ 5 w 80"/>
                      <a:gd name="T5" fmla="*/ 2 h 80"/>
                      <a:gd name="T6" fmla="*/ 9 w 80"/>
                      <a:gd name="T7" fmla="*/ 2 h 80"/>
                      <a:gd name="T8" fmla="*/ 11 w 80"/>
                      <a:gd name="T9" fmla="*/ 0 h 80"/>
                      <a:gd name="T10" fmla="*/ 14 w 80"/>
                      <a:gd name="T11" fmla="*/ 5 h 80"/>
                      <a:gd name="T12" fmla="*/ 13 w 80"/>
                      <a:gd name="T13" fmla="*/ 6 h 80"/>
                      <a:gd name="T14" fmla="*/ 10 w 80"/>
                      <a:gd name="T15" fmla="*/ 7 h 80"/>
                      <a:gd name="T16" fmla="*/ 9 w 80"/>
                      <a:gd name="T17" fmla="*/ 9 h 80"/>
                      <a:gd name="T18" fmla="*/ 6 w 80"/>
                      <a:gd name="T19" fmla="*/ 8 h 80"/>
                      <a:gd name="T20" fmla="*/ 7 w 80"/>
                      <a:gd name="T21" fmla="*/ 6 h 80"/>
                      <a:gd name="T22" fmla="*/ 6 w 80"/>
                      <a:gd name="T23" fmla="*/ 3 h 80"/>
                      <a:gd name="T24" fmla="*/ 4 w 80"/>
                      <a:gd name="T25" fmla="*/ 5 h 80"/>
                      <a:gd name="T26" fmla="*/ 1 w 80"/>
                      <a:gd name="T27" fmla="*/ 6 h 80"/>
                      <a:gd name="T28" fmla="*/ 0 w 80"/>
                      <a:gd name="T29" fmla="*/ 6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86">
                    <a:extLst>
                      <a:ext uri="{FF2B5EF4-FFF2-40B4-BE49-F238E27FC236}">
                        <a16:creationId xmlns:a16="http://schemas.microsoft.com/office/drawing/2014/main" id="{F85D8D95-D789-AB4A-92C6-E48E83A8E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3 w 94"/>
                      <a:gd name="T1" fmla="*/ 11 h 174"/>
                      <a:gd name="T2" fmla="*/ 5 w 94"/>
                      <a:gd name="T3" fmla="*/ 14 h 174"/>
                      <a:gd name="T4" fmla="*/ 6 w 94"/>
                      <a:gd name="T5" fmla="*/ 12 h 174"/>
                      <a:gd name="T6" fmla="*/ 9 w 94"/>
                      <a:gd name="T7" fmla="*/ 11 h 174"/>
                      <a:gd name="T8" fmla="*/ 9 w 94"/>
                      <a:gd name="T9" fmla="*/ 14 h 174"/>
                      <a:gd name="T10" fmla="*/ 12 w 94"/>
                      <a:gd name="T11" fmla="*/ 14 h 174"/>
                      <a:gd name="T12" fmla="*/ 14 w 94"/>
                      <a:gd name="T13" fmla="*/ 16 h 174"/>
                      <a:gd name="T14" fmla="*/ 11 w 94"/>
                      <a:gd name="T15" fmla="*/ 16 h 174"/>
                      <a:gd name="T16" fmla="*/ 13 w 94"/>
                      <a:gd name="T17" fmla="*/ 19 h 174"/>
                      <a:gd name="T18" fmla="*/ 15 w 94"/>
                      <a:gd name="T19" fmla="*/ 17 h 174"/>
                      <a:gd name="T20" fmla="*/ 15 w 94"/>
                      <a:gd name="T21" fmla="*/ 12 h 174"/>
                      <a:gd name="T22" fmla="*/ 11 w 94"/>
                      <a:gd name="T23" fmla="*/ 12 h 174"/>
                      <a:gd name="T24" fmla="*/ 9 w 94"/>
                      <a:gd name="T25" fmla="*/ 9 h 174"/>
                      <a:gd name="T26" fmla="*/ 6 w 94"/>
                      <a:gd name="T27" fmla="*/ 9 h 174"/>
                      <a:gd name="T28" fmla="*/ 6 w 94"/>
                      <a:gd name="T29" fmla="*/ 8 h 174"/>
                      <a:gd name="T30" fmla="*/ 8 w 94"/>
                      <a:gd name="T31" fmla="*/ 5 h 174"/>
                      <a:gd name="T32" fmla="*/ 6 w 94"/>
                      <a:gd name="T33" fmla="*/ 0 h 174"/>
                      <a:gd name="T34" fmla="*/ 3 w 94"/>
                      <a:gd name="T35" fmla="*/ 2 h 174"/>
                      <a:gd name="T36" fmla="*/ 1 w 94"/>
                      <a:gd name="T37" fmla="*/ 5 h 174"/>
                      <a:gd name="T38" fmla="*/ 3 w 94"/>
                      <a:gd name="T39" fmla="*/ 8 h 174"/>
                      <a:gd name="T40" fmla="*/ 3 w 94"/>
                      <a:gd name="T41" fmla="*/ 11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4" name="Freeform 87">
                    <a:extLst>
                      <a:ext uri="{FF2B5EF4-FFF2-40B4-BE49-F238E27FC236}">
                        <a16:creationId xmlns:a16="http://schemas.microsoft.com/office/drawing/2014/main" id="{CEB1FAF9-2B96-9747-BCC1-C9F5F4032E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1 w 32"/>
                      <a:gd name="T1" fmla="*/ 3 h 50"/>
                      <a:gd name="T2" fmla="*/ 2 w 32"/>
                      <a:gd name="T3" fmla="*/ 0 h 50"/>
                      <a:gd name="T4" fmla="*/ 4 w 32"/>
                      <a:gd name="T5" fmla="*/ 2 h 50"/>
                      <a:gd name="T6" fmla="*/ 4 w 32"/>
                      <a:gd name="T7" fmla="*/ 3 h 50"/>
                      <a:gd name="T8" fmla="*/ 5 w 32"/>
                      <a:gd name="T9" fmla="*/ 3 h 50"/>
                      <a:gd name="T10" fmla="*/ 6 w 32"/>
                      <a:gd name="T11" fmla="*/ 4 h 50"/>
                      <a:gd name="T12" fmla="*/ 4 w 32"/>
                      <a:gd name="T13" fmla="*/ 6 h 50"/>
                      <a:gd name="T14" fmla="*/ 1 w 32"/>
                      <a:gd name="T15" fmla="*/ 3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88">
                    <a:extLst>
                      <a:ext uri="{FF2B5EF4-FFF2-40B4-BE49-F238E27FC236}">
                        <a16:creationId xmlns:a16="http://schemas.microsoft.com/office/drawing/2014/main" id="{7FB69661-7912-8749-8B70-BBF322E2E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5 h 50"/>
                      <a:gd name="T2" fmla="*/ 4 w 43"/>
                      <a:gd name="T3" fmla="*/ 2 h 50"/>
                      <a:gd name="T4" fmla="*/ 7 w 43"/>
                      <a:gd name="T5" fmla="*/ 0 h 50"/>
                      <a:gd name="T6" fmla="*/ 5 w 43"/>
                      <a:gd name="T7" fmla="*/ 3 h 50"/>
                      <a:gd name="T8" fmla="*/ 0 w 43"/>
                      <a:gd name="T9" fmla="*/ 6 h 50"/>
                      <a:gd name="T10" fmla="*/ 0 w 43"/>
                      <a:gd name="T11" fmla="*/ 5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6" name="Freeform 89">
                    <a:extLst>
                      <a:ext uri="{FF2B5EF4-FFF2-40B4-BE49-F238E27FC236}">
                        <a16:creationId xmlns:a16="http://schemas.microsoft.com/office/drawing/2014/main" id="{FE518ED6-FF8C-934D-9953-216B33BC5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3 h 29"/>
                      <a:gd name="T2" fmla="*/ 2 w 41"/>
                      <a:gd name="T3" fmla="*/ 3 h 29"/>
                      <a:gd name="T4" fmla="*/ 0 w 41"/>
                      <a:gd name="T5" fmla="*/ 3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0">
                    <a:extLst>
                      <a:ext uri="{FF2B5EF4-FFF2-40B4-BE49-F238E27FC236}">
                        <a16:creationId xmlns:a16="http://schemas.microsoft.com/office/drawing/2014/main" id="{19ADC3D0-9DB3-B246-B9FC-939FDB9DA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8" name="Freeform 91">
                    <a:extLst>
                      <a:ext uri="{FF2B5EF4-FFF2-40B4-BE49-F238E27FC236}">
                        <a16:creationId xmlns:a16="http://schemas.microsoft.com/office/drawing/2014/main" id="{8A553425-6042-E84E-823B-ACC6CDCDA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1 w 47"/>
                      <a:gd name="T1" fmla="*/ 17 h 165"/>
                      <a:gd name="T2" fmla="*/ 3 w 47"/>
                      <a:gd name="T3" fmla="*/ 12 h 165"/>
                      <a:gd name="T4" fmla="*/ 3 w 47"/>
                      <a:gd name="T5" fmla="*/ 8 h 165"/>
                      <a:gd name="T6" fmla="*/ 2 w 47"/>
                      <a:gd name="T7" fmla="*/ 4 h 165"/>
                      <a:gd name="T8" fmla="*/ 3 w 47"/>
                      <a:gd name="T9" fmla="*/ 1 h 165"/>
                      <a:gd name="T10" fmla="*/ 4 w 47"/>
                      <a:gd name="T11" fmla="*/ 0 h 165"/>
                      <a:gd name="T12" fmla="*/ 6 w 47"/>
                      <a:gd name="T13" fmla="*/ 3 h 165"/>
                      <a:gd name="T14" fmla="*/ 9 w 47"/>
                      <a:gd name="T15" fmla="*/ 11 h 165"/>
                      <a:gd name="T16" fmla="*/ 6 w 47"/>
                      <a:gd name="T17" fmla="*/ 12 h 165"/>
                      <a:gd name="T18" fmla="*/ 4 w 47"/>
                      <a:gd name="T19" fmla="*/ 14 h 165"/>
                      <a:gd name="T20" fmla="*/ 4 w 47"/>
                      <a:gd name="T21" fmla="*/ 15 h 165"/>
                      <a:gd name="T22" fmla="*/ 5 w 47"/>
                      <a:gd name="T23" fmla="*/ 15 h 165"/>
                      <a:gd name="T24" fmla="*/ 6 w 47"/>
                      <a:gd name="T25" fmla="*/ 16 h 165"/>
                      <a:gd name="T26" fmla="*/ 3 w 47"/>
                      <a:gd name="T27" fmla="*/ 16 h 165"/>
                      <a:gd name="T28" fmla="*/ 1 w 47"/>
                      <a:gd name="T29" fmla="*/ 18 h 165"/>
                      <a:gd name="T30" fmla="*/ 0 w 47"/>
                      <a:gd name="T31" fmla="*/ 17 h 165"/>
                      <a:gd name="T32" fmla="*/ 1 w 47"/>
                      <a:gd name="T33" fmla="*/ 17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2">
                    <a:extLst>
                      <a:ext uri="{FF2B5EF4-FFF2-40B4-BE49-F238E27FC236}">
                        <a16:creationId xmlns:a16="http://schemas.microsoft.com/office/drawing/2014/main" id="{3A47EC7C-FC4B-164C-923A-5283EFD204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5 w 138"/>
                      <a:gd name="T1" fmla="*/ 7 h 103"/>
                      <a:gd name="T2" fmla="*/ 6 w 138"/>
                      <a:gd name="T3" fmla="*/ 5 h 103"/>
                      <a:gd name="T4" fmla="*/ 9 w 138"/>
                      <a:gd name="T5" fmla="*/ 4 h 103"/>
                      <a:gd name="T6" fmla="*/ 10 w 138"/>
                      <a:gd name="T7" fmla="*/ 5 h 103"/>
                      <a:gd name="T8" fmla="*/ 12 w 138"/>
                      <a:gd name="T9" fmla="*/ 5 h 103"/>
                      <a:gd name="T10" fmla="*/ 15 w 138"/>
                      <a:gd name="T11" fmla="*/ 6 h 103"/>
                      <a:gd name="T12" fmla="*/ 21 w 138"/>
                      <a:gd name="T13" fmla="*/ 4 h 103"/>
                      <a:gd name="T14" fmla="*/ 24 w 138"/>
                      <a:gd name="T15" fmla="*/ 2 h 103"/>
                      <a:gd name="T16" fmla="*/ 25 w 138"/>
                      <a:gd name="T17" fmla="*/ 1 h 103"/>
                      <a:gd name="T18" fmla="*/ 19 w 138"/>
                      <a:gd name="T19" fmla="*/ 5 h 103"/>
                      <a:gd name="T20" fmla="*/ 15 w 138"/>
                      <a:gd name="T21" fmla="*/ 7 h 103"/>
                      <a:gd name="T22" fmla="*/ 12 w 138"/>
                      <a:gd name="T23" fmla="*/ 9 h 103"/>
                      <a:gd name="T24" fmla="*/ 9 w 138"/>
                      <a:gd name="T25" fmla="*/ 11 h 103"/>
                      <a:gd name="T26" fmla="*/ 5 w 138"/>
                      <a:gd name="T27" fmla="*/ 10 h 103"/>
                      <a:gd name="T28" fmla="*/ 4 w 138"/>
                      <a:gd name="T29" fmla="*/ 10 h 103"/>
                      <a:gd name="T30" fmla="*/ 4 w 138"/>
                      <a:gd name="T31" fmla="*/ 11 h 103"/>
                      <a:gd name="T32" fmla="*/ 0 w 138"/>
                      <a:gd name="T33" fmla="*/ 11 h 103"/>
                      <a:gd name="T34" fmla="*/ 2 w 138"/>
                      <a:gd name="T35" fmla="*/ 9 h 103"/>
                      <a:gd name="T36" fmla="*/ 5 w 138"/>
                      <a:gd name="T37" fmla="*/ 7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0" name="Freeform 93">
                    <a:extLst>
                      <a:ext uri="{FF2B5EF4-FFF2-40B4-BE49-F238E27FC236}">
                        <a16:creationId xmlns:a16="http://schemas.microsoft.com/office/drawing/2014/main" id="{EA8411B5-B029-3540-BF02-B6A388082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29 w 188"/>
                      <a:gd name="T1" fmla="*/ 3 h 214"/>
                      <a:gd name="T2" fmla="*/ 29 w 188"/>
                      <a:gd name="T3" fmla="*/ 1 h 214"/>
                      <a:gd name="T4" fmla="*/ 31 w 188"/>
                      <a:gd name="T5" fmla="*/ 0 h 214"/>
                      <a:gd name="T6" fmla="*/ 33 w 188"/>
                      <a:gd name="T7" fmla="*/ 3 h 214"/>
                      <a:gd name="T8" fmla="*/ 34 w 188"/>
                      <a:gd name="T9" fmla="*/ 5 h 214"/>
                      <a:gd name="T10" fmla="*/ 32 w 188"/>
                      <a:gd name="T11" fmla="*/ 7 h 214"/>
                      <a:gd name="T12" fmla="*/ 31 w 188"/>
                      <a:gd name="T13" fmla="*/ 9 h 214"/>
                      <a:gd name="T14" fmla="*/ 29 w 188"/>
                      <a:gd name="T15" fmla="*/ 14 h 214"/>
                      <a:gd name="T16" fmla="*/ 26 w 188"/>
                      <a:gd name="T17" fmla="*/ 15 h 214"/>
                      <a:gd name="T18" fmla="*/ 22 w 188"/>
                      <a:gd name="T19" fmla="*/ 15 h 214"/>
                      <a:gd name="T20" fmla="*/ 20 w 188"/>
                      <a:gd name="T21" fmla="*/ 14 h 214"/>
                      <a:gd name="T22" fmla="*/ 18 w 188"/>
                      <a:gd name="T23" fmla="*/ 16 h 214"/>
                      <a:gd name="T24" fmla="*/ 16 w 188"/>
                      <a:gd name="T25" fmla="*/ 17 h 214"/>
                      <a:gd name="T26" fmla="*/ 14 w 188"/>
                      <a:gd name="T27" fmla="*/ 15 h 214"/>
                      <a:gd name="T28" fmla="*/ 11 w 188"/>
                      <a:gd name="T29" fmla="*/ 16 h 214"/>
                      <a:gd name="T30" fmla="*/ 14 w 188"/>
                      <a:gd name="T31" fmla="*/ 16 h 214"/>
                      <a:gd name="T32" fmla="*/ 14 w 188"/>
                      <a:gd name="T33" fmla="*/ 18 h 214"/>
                      <a:gd name="T34" fmla="*/ 11 w 188"/>
                      <a:gd name="T35" fmla="*/ 19 h 214"/>
                      <a:gd name="T36" fmla="*/ 6 w 188"/>
                      <a:gd name="T37" fmla="*/ 19 h 214"/>
                      <a:gd name="T38" fmla="*/ 6 w 188"/>
                      <a:gd name="T39" fmla="*/ 17 h 214"/>
                      <a:gd name="T40" fmla="*/ 9 w 188"/>
                      <a:gd name="T41" fmla="*/ 16 h 214"/>
                      <a:gd name="T42" fmla="*/ 6 w 188"/>
                      <a:gd name="T43" fmla="*/ 17 h 214"/>
                      <a:gd name="T44" fmla="*/ 5 w 188"/>
                      <a:gd name="T45" fmla="*/ 19 h 214"/>
                      <a:gd name="T46" fmla="*/ 6 w 188"/>
                      <a:gd name="T47" fmla="*/ 22 h 214"/>
                      <a:gd name="T48" fmla="*/ 3 w 188"/>
                      <a:gd name="T49" fmla="*/ 23 h 214"/>
                      <a:gd name="T50" fmla="*/ 0 w 188"/>
                      <a:gd name="T51" fmla="*/ 24 h 214"/>
                      <a:gd name="T52" fmla="*/ 1 w 188"/>
                      <a:gd name="T53" fmla="*/ 21 h 214"/>
                      <a:gd name="T54" fmla="*/ 0 w 188"/>
                      <a:gd name="T55" fmla="*/ 19 h 214"/>
                      <a:gd name="T56" fmla="*/ 3 w 188"/>
                      <a:gd name="T57" fmla="*/ 17 h 214"/>
                      <a:gd name="T58" fmla="*/ 6 w 188"/>
                      <a:gd name="T59" fmla="*/ 15 h 214"/>
                      <a:gd name="T60" fmla="*/ 8 w 188"/>
                      <a:gd name="T61" fmla="*/ 13 h 214"/>
                      <a:gd name="T62" fmla="*/ 13 w 188"/>
                      <a:gd name="T63" fmla="*/ 13 h 214"/>
                      <a:gd name="T64" fmla="*/ 15 w 188"/>
                      <a:gd name="T65" fmla="*/ 13 h 214"/>
                      <a:gd name="T66" fmla="*/ 21 w 188"/>
                      <a:gd name="T67" fmla="*/ 9 h 214"/>
                      <a:gd name="T68" fmla="*/ 22 w 188"/>
                      <a:gd name="T69" fmla="*/ 10 h 214"/>
                      <a:gd name="T70" fmla="*/ 24 w 188"/>
                      <a:gd name="T71" fmla="*/ 9 h 214"/>
                      <a:gd name="T72" fmla="*/ 27 w 188"/>
                      <a:gd name="T73" fmla="*/ 6 h 214"/>
                      <a:gd name="T74" fmla="*/ 28 w 188"/>
                      <a:gd name="T75" fmla="*/ 5 h 214"/>
                      <a:gd name="T76" fmla="*/ 27 w 188"/>
                      <a:gd name="T77" fmla="*/ 4 h 214"/>
                      <a:gd name="T78" fmla="*/ 28 w 188"/>
                      <a:gd name="T79" fmla="*/ 4 h 214"/>
                      <a:gd name="T80" fmla="*/ 29 w 188"/>
                      <a:gd name="T81" fmla="*/ 3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4">
                    <a:extLst>
                      <a:ext uri="{FF2B5EF4-FFF2-40B4-BE49-F238E27FC236}">
                        <a16:creationId xmlns:a16="http://schemas.microsoft.com/office/drawing/2014/main" id="{FBBC5037-300B-194B-9975-94846CB609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1 h 13"/>
                      <a:gd name="T2" fmla="*/ 1 w 13"/>
                      <a:gd name="T3" fmla="*/ 1 h 13"/>
                      <a:gd name="T4" fmla="*/ 0 w 13"/>
                      <a:gd name="T5" fmla="*/ 1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2" name="Freeform 95">
                    <a:extLst>
                      <a:ext uri="{FF2B5EF4-FFF2-40B4-BE49-F238E27FC236}">
                        <a16:creationId xmlns:a16="http://schemas.microsoft.com/office/drawing/2014/main" id="{329E1819-B8E0-0742-B11B-D55E3FD37C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148 w 812"/>
                      <a:gd name="T1" fmla="*/ 3 h 564"/>
                      <a:gd name="T2" fmla="*/ 142 w 812"/>
                      <a:gd name="T3" fmla="*/ 9 h 564"/>
                      <a:gd name="T4" fmla="*/ 137 w 812"/>
                      <a:gd name="T5" fmla="*/ 14 h 564"/>
                      <a:gd name="T6" fmla="*/ 132 w 812"/>
                      <a:gd name="T7" fmla="*/ 16 h 564"/>
                      <a:gd name="T8" fmla="*/ 116 w 812"/>
                      <a:gd name="T9" fmla="*/ 20 h 564"/>
                      <a:gd name="T10" fmla="*/ 115 w 812"/>
                      <a:gd name="T11" fmla="*/ 23 h 564"/>
                      <a:gd name="T12" fmla="*/ 110 w 812"/>
                      <a:gd name="T13" fmla="*/ 26 h 564"/>
                      <a:gd name="T14" fmla="*/ 113 w 812"/>
                      <a:gd name="T15" fmla="*/ 20 h 564"/>
                      <a:gd name="T16" fmla="*/ 105 w 812"/>
                      <a:gd name="T17" fmla="*/ 21 h 564"/>
                      <a:gd name="T18" fmla="*/ 102 w 812"/>
                      <a:gd name="T19" fmla="*/ 24 h 564"/>
                      <a:gd name="T20" fmla="*/ 109 w 812"/>
                      <a:gd name="T21" fmla="*/ 32 h 564"/>
                      <a:gd name="T22" fmla="*/ 109 w 812"/>
                      <a:gd name="T23" fmla="*/ 41 h 564"/>
                      <a:gd name="T24" fmla="*/ 99 w 812"/>
                      <a:gd name="T25" fmla="*/ 46 h 564"/>
                      <a:gd name="T26" fmla="*/ 95 w 812"/>
                      <a:gd name="T27" fmla="*/ 43 h 564"/>
                      <a:gd name="T28" fmla="*/ 88 w 812"/>
                      <a:gd name="T29" fmla="*/ 39 h 564"/>
                      <a:gd name="T30" fmla="*/ 84 w 812"/>
                      <a:gd name="T31" fmla="*/ 39 h 564"/>
                      <a:gd name="T32" fmla="*/ 82 w 812"/>
                      <a:gd name="T33" fmla="*/ 44 h 564"/>
                      <a:gd name="T34" fmla="*/ 91 w 812"/>
                      <a:gd name="T35" fmla="*/ 52 h 564"/>
                      <a:gd name="T36" fmla="*/ 93 w 812"/>
                      <a:gd name="T37" fmla="*/ 59 h 564"/>
                      <a:gd name="T38" fmla="*/ 96 w 812"/>
                      <a:gd name="T39" fmla="*/ 63 h 564"/>
                      <a:gd name="T40" fmla="*/ 90 w 812"/>
                      <a:gd name="T41" fmla="*/ 61 h 564"/>
                      <a:gd name="T42" fmla="*/ 86 w 812"/>
                      <a:gd name="T43" fmla="*/ 58 h 564"/>
                      <a:gd name="T44" fmla="*/ 77 w 812"/>
                      <a:gd name="T45" fmla="*/ 48 h 564"/>
                      <a:gd name="T46" fmla="*/ 78 w 812"/>
                      <a:gd name="T47" fmla="*/ 35 h 564"/>
                      <a:gd name="T48" fmla="*/ 77 w 812"/>
                      <a:gd name="T49" fmla="*/ 30 h 564"/>
                      <a:gd name="T50" fmla="*/ 75 w 812"/>
                      <a:gd name="T51" fmla="*/ 31 h 564"/>
                      <a:gd name="T52" fmla="*/ 71 w 812"/>
                      <a:gd name="T53" fmla="*/ 30 h 564"/>
                      <a:gd name="T54" fmla="*/ 66 w 812"/>
                      <a:gd name="T55" fmla="*/ 19 h 564"/>
                      <a:gd name="T56" fmla="*/ 60 w 812"/>
                      <a:gd name="T57" fmla="*/ 19 h 564"/>
                      <a:gd name="T58" fmla="*/ 53 w 812"/>
                      <a:gd name="T59" fmla="*/ 19 h 564"/>
                      <a:gd name="T60" fmla="*/ 44 w 812"/>
                      <a:gd name="T61" fmla="*/ 26 h 564"/>
                      <a:gd name="T62" fmla="*/ 36 w 812"/>
                      <a:gd name="T63" fmla="*/ 30 h 564"/>
                      <a:gd name="T64" fmla="*/ 34 w 812"/>
                      <a:gd name="T65" fmla="*/ 31 h 564"/>
                      <a:gd name="T66" fmla="*/ 29 w 812"/>
                      <a:gd name="T67" fmla="*/ 37 h 564"/>
                      <a:gd name="T68" fmla="*/ 28 w 812"/>
                      <a:gd name="T69" fmla="*/ 40 h 564"/>
                      <a:gd name="T70" fmla="*/ 24 w 812"/>
                      <a:gd name="T71" fmla="*/ 45 h 564"/>
                      <a:gd name="T72" fmla="*/ 17 w 812"/>
                      <a:gd name="T73" fmla="*/ 44 h 564"/>
                      <a:gd name="T74" fmla="*/ 12 w 812"/>
                      <a:gd name="T75" fmla="*/ 29 h 564"/>
                      <a:gd name="T76" fmla="*/ 13 w 812"/>
                      <a:gd name="T77" fmla="*/ 17 h 564"/>
                      <a:gd name="T78" fmla="*/ 8 w 812"/>
                      <a:gd name="T79" fmla="*/ 20 h 564"/>
                      <a:gd name="T80" fmla="*/ 4 w 812"/>
                      <a:gd name="T81" fmla="*/ 17 h 564"/>
                      <a:gd name="T82" fmla="*/ 4 w 812"/>
                      <a:gd name="T83" fmla="*/ 15 h 564"/>
                      <a:gd name="T84" fmla="*/ 0 w 812"/>
                      <a:gd name="T85" fmla="*/ 10 h 564"/>
                      <a:gd name="T86" fmla="*/ 146 w 812"/>
                      <a:gd name="T87" fmla="*/ 1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96">
                    <a:extLst>
                      <a:ext uri="{FF2B5EF4-FFF2-40B4-BE49-F238E27FC236}">
                        <a16:creationId xmlns:a16="http://schemas.microsoft.com/office/drawing/2014/main" id="{2B5C9C53-F9E6-FD48-AFBE-16CA03154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1 w 43"/>
                      <a:gd name="T1" fmla="*/ 1 h 85"/>
                      <a:gd name="T2" fmla="*/ 4 w 43"/>
                      <a:gd name="T3" fmla="*/ 0 h 85"/>
                      <a:gd name="T4" fmla="*/ 7 w 43"/>
                      <a:gd name="T5" fmla="*/ 4 h 85"/>
                      <a:gd name="T6" fmla="*/ 4 w 43"/>
                      <a:gd name="T7" fmla="*/ 10 h 85"/>
                      <a:gd name="T8" fmla="*/ 0 w 43"/>
                      <a:gd name="T9" fmla="*/ 8 h 85"/>
                      <a:gd name="T10" fmla="*/ 1 w 43"/>
                      <a:gd name="T11" fmla="*/ 1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4" name="Freeform 97">
                    <a:extLst>
                      <a:ext uri="{FF2B5EF4-FFF2-40B4-BE49-F238E27FC236}">
                        <a16:creationId xmlns:a16="http://schemas.microsoft.com/office/drawing/2014/main" id="{1D594887-25E1-4249-8D23-5DB6B132F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2 w 44"/>
                      <a:gd name="T1" fmla="*/ 3 h 74"/>
                      <a:gd name="T2" fmla="*/ 5 w 44"/>
                      <a:gd name="T3" fmla="*/ 0 h 74"/>
                      <a:gd name="T4" fmla="*/ 7 w 44"/>
                      <a:gd name="T5" fmla="*/ 0 h 74"/>
                      <a:gd name="T6" fmla="*/ 7 w 44"/>
                      <a:gd name="T7" fmla="*/ 3 h 74"/>
                      <a:gd name="T8" fmla="*/ 2 w 44"/>
                      <a:gd name="T9" fmla="*/ 8 h 74"/>
                      <a:gd name="T10" fmla="*/ 1 w 44"/>
                      <a:gd name="T11" fmla="*/ 6 h 74"/>
                      <a:gd name="T12" fmla="*/ 0 w 44"/>
                      <a:gd name="T13" fmla="*/ 4 h 74"/>
                      <a:gd name="T14" fmla="*/ 2 w 44"/>
                      <a:gd name="T15" fmla="*/ 3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98">
                    <a:extLst>
                      <a:ext uri="{FF2B5EF4-FFF2-40B4-BE49-F238E27FC236}">
                        <a16:creationId xmlns:a16="http://schemas.microsoft.com/office/drawing/2014/main" id="{3F5FB414-0C3C-9A4A-A5A1-8C4052267E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1 w 20"/>
                      <a:gd name="T1" fmla="*/ 2 h 30"/>
                      <a:gd name="T2" fmla="*/ 1 w 20"/>
                      <a:gd name="T3" fmla="*/ 3 h 30"/>
                      <a:gd name="T4" fmla="*/ 1 w 20"/>
                      <a:gd name="T5" fmla="*/ 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6" name="Freeform 99">
                    <a:extLst>
                      <a:ext uri="{FF2B5EF4-FFF2-40B4-BE49-F238E27FC236}">
                        <a16:creationId xmlns:a16="http://schemas.microsoft.com/office/drawing/2014/main" id="{636F141E-FA81-DF4F-9B31-01AB712324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94 w 682"/>
                      <a:gd name="T1" fmla="*/ 187 h 557"/>
                      <a:gd name="T2" fmla="*/ 196 w 682"/>
                      <a:gd name="T3" fmla="*/ 182 h 557"/>
                      <a:gd name="T4" fmla="*/ 201 w 682"/>
                      <a:gd name="T5" fmla="*/ 167 h 557"/>
                      <a:gd name="T6" fmla="*/ 124 w 682"/>
                      <a:gd name="T7" fmla="*/ 116 h 557"/>
                      <a:gd name="T8" fmla="*/ 114 w 682"/>
                      <a:gd name="T9" fmla="*/ 140 h 557"/>
                      <a:gd name="T10" fmla="*/ 122 w 682"/>
                      <a:gd name="T11" fmla="*/ 224 h 557"/>
                      <a:gd name="T12" fmla="*/ 114 w 682"/>
                      <a:gd name="T13" fmla="*/ 200 h 557"/>
                      <a:gd name="T14" fmla="*/ 98 w 682"/>
                      <a:gd name="T15" fmla="*/ 177 h 557"/>
                      <a:gd name="T16" fmla="*/ 99 w 682"/>
                      <a:gd name="T17" fmla="*/ 167 h 557"/>
                      <a:gd name="T18" fmla="*/ 100 w 682"/>
                      <a:gd name="T19" fmla="*/ 159 h 557"/>
                      <a:gd name="T20" fmla="*/ 89 w 682"/>
                      <a:gd name="T21" fmla="*/ 151 h 557"/>
                      <a:gd name="T22" fmla="*/ 78 w 682"/>
                      <a:gd name="T23" fmla="*/ 140 h 557"/>
                      <a:gd name="T24" fmla="*/ 60 w 682"/>
                      <a:gd name="T25" fmla="*/ 143 h 557"/>
                      <a:gd name="T26" fmla="*/ 51 w 682"/>
                      <a:gd name="T27" fmla="*/ 147 h 557"/>
                      <a:gd name="T28" fmla="*/ 32 w 682"/>
                      <a:gd name="T29" fmla="*/ 147 h 557"/>
                      <a:gd name="T30" fmla="*/ 9 w 682"/>
                      <a:gd name="T31" fmla="*/ 126 h 557"/>
                      <a:gd name="T32" fmla="*/ 4 w 682"/>
                      <a:gd name="T33" fmla="*/ 119 h 557"/>
                      <a:gd name="T34" fmla="*/ 0 w 682"/>
                      <a:gd name="T35" fmla="*/ 107 h 557"/>
                      <a:gd name="T36" fmla="*/ 10 w 682"/>
                      <a:gd name="T37" fmla="*/ 86 h 557"/>
                      <a:gd name="T38" fmla="*/ 13 w 682"/>
                      <a:gd name="T39" fmla="*/ 73 h 557"/>
                      <a:gd name="T40" fmla="*/ 20 w 682"/>
                      <a:gd name="T41" fmla="*/ 58 h 557"/>
                      <a:gd name="T42" fmla="*/ 32 w 682"/>
                      <a:gd name="T43" fmla="*/ 47 h 557"/>
                      <a:gd name="T44" fmla="*/ 67 w 682"/>
                      <a:gd name="T45" fmla="*/ 27 h 557"/>
                      <a:gd name="T46" fmla="*/ 89 w 682"/>
                      <a:gd name="T47" fmla="*/ 12 h 557"/>
                      <a:gd name="T48" fmla="*/ 104 w 682"/>
                      <a:gd name="T49" fmla="*/ 3 h 557"/>
                      <a:gd name="T50" fmla="*/ 146 w 682"/>
                      <a:gd name="T51" fmla="*/ 1 h 557"/>
                      <a:gd name="T52" fmla="*/ 161 w 682"/>
                      <a:gd name="T53" fmla="*/ 0 h 557"/>
                      <a:gd name="T54" fmla="*/ 155 w 682"/>
                      <a:gd name="T55" fmla="*/ 14 h 557"/>
                      <a:gd name="T56" fmla="*/ 178 w 682"/>
                      <a:gd name="T57" fmla="*/ 34 h 557"/>
                      <a:gd name="T58" fmla="*/ 201 w 682"/>
                      <a:gd name="T59" fmla="*/ 30 h 557"/>
                      <a:gd name="T60" fmla="*/ 213 w 682"/>
                      <a:gd name="T61" fmla="*/ 33 h 557"/>
                      <a:gd name="T62" fmla="*/ 225 w 682"/>
                      <a:gd name="T63" fmla="*/ 39 h 557"/>
                      <a:gd name="T64" fmla="*/ 230 w 682"/>
                      <a:gd name="T65" fmla="*/ 76 h 557"/>
                      <a:gd name="T66" fmla="*/ 230 w 682"/>
                      <a:gd name="T67" fmla="*/ 97 h 557"/>
                      <a:gd name="T68" fmla="*/ 241 w 682"/>
                      <a:gd name="T69" fmla="*/ 114 h 557"/>
                      <a:gd name="T70" fmla="*/ 260 w 682"/>
                      <a:gd name="T71" fmla="*/ 121 h 557"/>
                      <a:gd name="T72" fmla="*/ 274 w 682"/>
                      <a:gd name="T73" fmla="*/ 119 h 557"/>
                      <a:gd name="T74" fmla="*/ 268 w 682"/>
                      <a:gd name="T75" fmla="*/ 137 h 557"/>
                      <a:gd name="T76" fmla="*/ 241 w 682"/>
                      <a:gd name="T77" fmla="*/ 165 h 557"/>
                      <a:gd name="T78" fmla="*/ 221 w 682"/>
                      <a:gd name="T79" fmla="*/ 196 h 557"/>
                      <a:gd name="T80" fmla="*/ 224 w 682"/>
                      <a:gd name="T81" fmla="*/ 205 h 557"/>
                      <a:gd name="T82" fmla="*/ 175 w 682"/>
                      <a:gd name="T83" fmla="*/ 224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100">
                    <a:extLst>
                      <a:ext uri="{FF2B5EF4-FFF2-40B4-BE49-F238E27FC236}">
                        <a16:creationId xmlns:a16="http://schemas.microsoft.com/office/drawing/2014/main" id="{52B3F3D4-C612-0B46-9A8D-C7C27625F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98 w 257"/>
                      <a:gd name="T1" fmla="*/ 141 h 347"/>
                      <a:gd name="T2" fmla="*/ 94 w 257"/>
                      <a:gd name="T3" fmla="*/ 122 h 347"/>
                      <a:gd name="T4" fmla="*/ 88 w 257"/>
                      <a:gd name="T5" fmla="*/ 117 h 347"/>
                      <a:gd name="T6" fmla="*/ 86 w 257"/>
                      <a:gd name="T7" fmla="*/ 109 h 347"/>
                      <a:gd name="T8" fmla="*/ 84 w 257"/>
                      <a:gd name="T9" fmla="*/ 103 h 347"/>
                      <a:gd name="T10" fmla="*/ 84 w 257"/>
                      <a:gd name="T11" fmla="*/ 93 h 347"/>
                      <a:gd name="T12" fmla="*/ 83 w 257"/>
                      <a:gd name="T13" fmla="*/ 87 h 347"/>
                      <a:gd name="T14" fmla="*/ 92 w 257"/>
                      <a:gd name="T15" fmla="*/ 82 h 347"/>
                      <a:gd name="T16" fmla="*/ 103 w 257"/>
                      <a:gd name="T17" fmla="*/ 80 h 347"/>
                      <a:gd name="T18" fmla="*/ 103 w 257"/>
                      <a:gd name="T19" fmla="*/ 55 h 347"/>
                      <a:gd name="T20" fmla="*/ 22 w 257"/>
                      <a:gd name="T21" fmla="*/ 39 h 347"/>
                      <a:gd name="T22" fmla="*/ 13 w 257"/>
                      <a:gd name="T23" fmla="*/ 39 h 347"/>
                      <a:gd name="T24" fmla="*/ 6 w 257"/>
                      <a:gd name="T25" fmla="*/ 41 h 347"/>
                      <a:gd name="T26" fmla="*/ 0 w 257"/>
                      <a:gd name="T27" fmla="*/ 61 h 347"/>
                      <a:gd name="T28" fmla="*/ 37 w 257"/>
                      <a:gd name="T29" fmla="*/ 140 h 347"/>
                      <a:gd name="T30" fmla="*/ 98 w 257"/>
                      <a:gd name="T31" fmla="*/ 14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8" name="Freeform 101">
                    <a:extLst>
                      <a:ext uri="{FF2B5EF4-FFF2-40B4-BE49-F238E27FC236}">
                        <a16:creationId xmlns:a16="http://schemas.microsoft.com/office/drawing/2014/main" id="{EF47299A-BA61-BD41-B038-3D255A450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1 w 19"/>
                      <a:gd name="T1" fmla="*/ 3 h 37"/>
                      <a:gd name="T2" fmla="*/ 3 w 19"/>
                      <a:gd name="T3" fmla="*/ 2 h 37"/>
                      <a:gd name="T4" fmla="*/ 1 w 19"/>
                      <a:gd name="T5" fmla="*/ 3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102">
                    <a:extLst>
                      <a:ext uri="{FF2B5EF4-FFF2-40B4-BE49-F238E27FC236}">
                        <a16:creationId xmlns:a16="http://schemas.microsoft.com/office/drawing/2014/main" id="{39F20F29-FB39-7748-A89E-DE13E75256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2 w 22"/>
                      <a:gd name="T1" fmla="*/ 1 h 20"/>
                      <a:gd name="T2" fmla="*/ 3 w 22"/>
                      <a:gd name="T3" fmla="*/ 0 h 20"/>
                      <a:gd name="T4" fmla="*/ 3 w 22"/>
                      <a:gd name="T5" fmla="*/ 1 h 20"/>
                      <a:gd name="T6" fmla="*/ 1 w 22"/>
                      <a:gd name="T7" fmla="*/ 2 h 20"/>
                      <a:gd name="T8" fmla="*/ 2 w 22"/>
                      <a:gd name="T9" fmla="*/ 1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0" name="Freeform 103">
                    <a:extLst>
                      <a:ext uri="{FF2B5EF4-FFF2-40B4-BE49-F238E27FC236}">
                        <a16:creationId xmlns:a16="http://schemas.microsoft.com/office/drawing/2014/main" id="{E2C93D43-0100-4C45-99C1-A42339CF4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5 w 57"/>
                      <a:gd name="T1" fmla="*/ 2 h 30"/>
                      <a:gd name="T2" fmla="*/ 6 w 57"/>
                      <a:gd name="T3" fmla="*/ 1 h 30"/>
                      <a:gd name="T4" fmla="*/ 7 w 57"/>
                      <a:gd name="T5" fmla="*/ 3 h 30"/>
                      <a:gd name="T6" fmla="*/ 5 w 57"/>
                      <a:gd name="T7" fmla="*/ 2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104">
                    <a:extLst>
                      <a:ext uri="{FF2B5EF4-FFF2-40B4-BE49-F238E27FC236}">
                        <a16:creationId xmlns:a16="http://schemas.microsoft.com/office/drawing/2014/main" id="{E37145F1-A1F5-DA4E-A841-AE40287C1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86 w 693"/>
                      <a:gd name="T1" fmla="*/ 52 h 696"/>
                      <a:gd name="T2" fmla="*/ 71 w 693"/>
                      <a:gd name="T3" fmla="*/ 51 h 696"/>
                      <a:gd name="T4" fmla="*/ 59 w 693"/>
                      <a:gd name="T5" fmla="*/ 46 h 696"/>
                      <a:gd name="T6" fmla="*/ 48 w 693"/>
                      <a:gd name="T7" fmla="*/ 45 h 696"/>
                      <a:gd name="T8" fmla="*/ 43 w 693"/>
                      <a:gd name="T9" fmla="*/ 47 h 696"/>
                      <a:gd name="T10" fmla="*/ 47 w 693"/>
                      <a:gd name="T11" fmla="*/ 48 h 696"/>
                      <a:gd name="T12" fmla="*/ 53 w 693"/>
                      <a:gd name="T13" fmla="*/ 53 h 696"/>
                      <a:gd name="T14" fmla="*/ 58 w 693"/>
                      <a:gd name="T15" fmla="*/ 53 h 696"/>
                      <a:gd name="T16" fmla="*/ 60 w 693"/>
                      <a:gd name="T17" fmla="*/ 60 h 696"/>
                      <a:gd name="T18" fmla="*/ 57 w 693"/>
                      <a:gd name="T19" fmla="*/ 62 h 696"/>
                      <a:gd name="T20" fmla="*/ 47 w 693"/>
                      <a:gd name="T21" fmla="*/ 69 h 696"/>
                      <a:gd name="T22" fmla="*/ 41 w 693"/>
                      <a:gd name="T23" fmla="*/ 70 h 696"/>
                      <a:gd name="T24" fmla="*/ 17 w 693"/>
                      <a:gd name="T25" fmla="*/ 78 h 696"/>
                      <a:gd name="T26" fmla="*/ 14 w 693"/>
                      <a:gd name="T27" fmla="*/ 69 h 696"/>
                      <a:gd name="T28" fmla="*/ 8 w 693"/>
                      <a:gd name="T29" fmla="*/ 59 h 696"/>
                      <a:gd name="T30" fmla="*/ 6 w 693"/>
                      <a:gd name="T31" fmla="*/ 50 h 696"/>
                      <a:gd name="T32" fmla="*/ 10 w 693"/>
                      <a:gd name="T33" fmla="*/ 38 h 696"/>
                      <a:gd name="T34" fmla="*/ 3 w 693"/>
                      <a:gd name="T35" fmla="*/ 44 h 696"/>
                      <a:gd name="T36" fmla="*/ 14 w 693"/>
                      <a:gd name="T37" fmla="*/ 31 h 696"/>
                      <a:gd name="T38" fmla="*/ 20 w 693"/>
                      <a:gd name="T39" fmla="*/ 23 h 696"/>
                      <a:gd name="T40" fmla="*/ 7 w 693"/>
                      <a:gd name="T41" fmla="*/ 23 h 696"/>
                      <a:gd name="T42" fmla="*/ 0 w 693"/>
                      <a:gd name="T43" fmla="*/ 22 h 696"/>
                      <a:gd name="T44" fmla="*/ 5 w 693"/>
                      <a:gd name="T45" fmla="*/ 16 h 696"/>
                      <a:gd name="T46" fmla="*/ 17 w 693"/>
                      <a:gd name="T47" fmla="*/ 12 h 696"/>
                      <a:gd name="T48" fmla="*/ 40 w 693"/>
                      <a:gd name="T49" fmla="*/ 14 h 696"/>
                      <a:gd name="T50" fmla="*/ 41 w 693"/>
                      <a:gd name="T51" fmla="*/ 7 h 696"/>
                      <a:gd name="T52" fmla="*/ 47 w 693"/>
                      <a:gd name="T53" fmla="*/ 0 h 696"/>
                      <a:gd name="T54" fmla="*/ 65 w 693"/>
                      <a:gd name="T55" fmla="*/ 5 h 696"/>
                      <a:gd name="T56" fmla="*/ 60 w 693"/>
                      <a:gd name="T57" fmla="*/ 10 h 696"/>
                      <a:gd name="T58" fmla="*/ 54 w 693"/>
                      <a:gd name="T59" fmla="*/ 20 h 696"/>
                      <a:gd name="T60" fmla="*/ 66 w 693"/>
                      <a:gd name="T61" fmla="*/ 21 h 696"/>
                      <a:gd name="T62" fmla="*/ 68 w 693"/>
                      <a:gd name="T63" fmla="*/ 15 h 696"/>
                      <a:gd name="T64" fmla="*/ 76 w 693"/>
                      <a:gd name="T65" fmla="*/ 10 h 696"/>
                      <a:gd name="T66" fmla="*/ 90 w 693"/>
                      <a:gd name="T67" fmla="*/ 10 h 696"/>
                      <a:gd name="T68" fmla="*/ 96 w 693"/>
                      <a:gd name="T69" fmla="*/ 6 h 696"/>
                      <a:gd name="T70" fmla="*/ 98 w 693"/>
                      <a:gd name="T71" fmla="*/ 52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2" name="Freeform 105">
                    <a:extLst>
                      <a:ext uri="{FF2B5EF4-FFF2-40B4-BE49-F238E27FC236}">
                        <a16:creationId xmlns:a16="http://schemas.microsoft.com/office/drawing/2014/main" id="{00BF6566-AADD-E447-B435-A117E75C86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333 w 931"/>
                      <a:gd name="T1" fmla="*/ 0 h 149"/>
                      <a:gd name="T2" fmla="*/ 58 w 931"/>
                      <a:gd name="T3" fmla="*/ 11 h 149"/>
                      <a:gd name="T4" fmla="*/ 37 w 931"/>
                      <a:gd name="T5" fmla="*/ 17 h 149"/>
                      <a:gd name="T6" fmla="*/ 25 w 931"/>
                      <a:gd name="T7" fmla="*/ 17 h 149"/>
                      <a:gd name="T8" fmla="*/ 9 w 931"/>
                      <a:gd name="T9" fmla="*/ 31 h 149"/>
                      <a:gd name="T10" fmla="*/ 0 w 931"/>
                      <a:gd name="T11" fmla="*/ 43 h 149"/>
                      <a:gd name="T12" fmla="*/ 23 w 931"/>
                      <a:gd name="T13" fmla="*/ 47 h 149"/>
                      <a:gd name="T14" fmla="*/ 39 w 931"/>
                      <a:gd name="T15" fmla="*/ 39 h 149"/>
                      <a:gd name="T16" fmla="*/ 44 w 931"/>
                      <a:gd name="T17" fmla="*/ 34 h 149"/>
                      <a:gd name="T18" fmla="*/ 67 w 931"/>
                      <a:gd name="T19" fmla="*/ 21 h 149"/>
                      <a:gd name="T20" fmla="*/ 86 w 931"/>
                      <a:gd name="T21" fmla="*/ 18 h 149"/>
                      <a:gd name="T22" fmla="*/ 95 w 931"/>
                      <a:gd name="T23" fmla="*/ 38 h 149"/>
                      <a:gd name="T24" fmla="*/ 76 w 931"/>
                      <a:gd name="T25" fmla="*/ 44 h 149"/>
                      <a:gd name="T26" fmla="*/ 93 w 931"/>
                      <a:gd name="T27" fmla="*/ 46 h 149"/>
                      <a:gd name="T28" fmla="*/ 101 w 931"/>
                      <a:gd name="T29" fmla="*/ 36 h 149"/>
                      <a:gd name="T30" fmla="*/ 107 w 931"/>
                      <a:gd name="T31" fmla="*/ 38 h 149"/>
                      <a:gd name="T32" fmla="*/ 102 w 931"/>
                      <a:gd name="T33" fmla="*/ 22 h 149"/>
                      <a:gd name="T34" fmla="*/ 107 w 931"/>
                      <a:gd name="T35" fmla="*/ 18 h 149"/>
                      <a:gd name="T36" fmla="*/ 112 w 931"/>
                      <a:gd name="T37" fmla="*/ 36 h 149"/>
                      <a:gd name="T38" fmla="*/ 107 w 931"/>
                      <a:gd name="T39" fmla="*/ 46 h 149"/>
                      <a:gd name="T40" fmla="*/ 119 w 931"/>
                      <a:gd name="T41" fmla="*/ 53 h 149"/>
                      <a:gd name="T42" fmla="*/ 121 w 931"/>
                      <a:gd name="T43" fmla="*/ 38 h 149"/>
                      <a:gd name="T44" fmla="*/ 133 w 931"/>
                      <a:gd name="T45" fmla="*/ 42 h 149"/>
                      <a:gd name="T46" fmla="*/ 154 w 931"/>
                      <a:gd name="T47" fmla="*/ 30 h 149"/>
                      <a:gd name="T48" fmla="*/ 165 w 931"/>
                      <a:gd name="T49" fmla="*/ 20 h 149"/>
                      <a:gd name="T50" fmla="*/ 177 w 931"/>
                      <a:gd name="T51" fmla="*/ 23 h 149"/>
                      <a:gd name="T52" fmla="*/ 183 w 931"/>
                      <a:gd name="T53" fmla="*/ 20 h 149"/>
                      <a:gd name="T54" fmla="*/ 174 w 931"/>
                      <a:gd name="T55" fmla="*/ 18 h 149"/>
                      <a:gd name="T56" fmla="*/ 191 w 931"/>
                      <a:gd name="T57" fmla="*/ 14 h 149"/>
                      <a:gd name="T58" fmla="*/ 219 w 931"/>
                      <a:gd name="T59" fmla="*/ 22 h 149"/>
                      <a:gd name="T60" fmla="*/ 234 w 931"/>
                      <a:gd name="T61" fmla="*/ 17 h 149"/>
                      <a:gd name="T62" fmla="*/ 236 w 931"/>
                      <a:gd name="T63" fmla="*/ 26 h 149"/>
                      <a:gd name="T64" fmla="*/ 229 w 931"/>
                      <a:gd name="T65" fmla="*/ 41 h 149"/>
                      <a:gd name="T66" fmla="*/ 246 w 931"/>
                      <a:gd name="T67" fmla="*/ 36 h 149"/>
                      <a:gd name="T68" fmla="*/ 251 w 931"/>
                      <a:gd name="T69" fmla="*/ 33 h 149"/>
                      <a:gd name="T70" fmla="*/ 261 w 931"/>
                      <a:gd name="T71" fmla="*/ 25 h 149"/>
                      <a:gd name="T72" fmla="*/ 320 w 931"/>
                      <a:gd name="T73" fmla="*/ 34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106">
                    <a:extLst>
                      <a:ext uri="{FF2B5EF4-FFF2-40B4-BE49-F238E27FC236}">
                        <a16:creationId xmlns:a16="http://schemas.microsoft.com/office/drawing/2014/main" id="{727CA0A2-EF47-6B4B-9E79-AFFC7F8DC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3 h 30"/>
                      <a:gd name="T2" fmla="*/ 5 w 31"/>
                      <a:gd name="T3" fmla="*/ 0 h 30"/>
                      <a:gd name="T4" fmla="*/ 3 w 31"/>
                      <a:gd name="T5" fmla="*/ 3 h 30"/>
                      <a:gd name="T6" fmla="*/ 0 w 31"/>
                      <a:gd name="T7" fmla="*/ 3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4" name="Freeform 107">
                    <a:extLst>
                      <a:ext uri="{FF2B5EF4-FFF2-40B4-BE49-F238E27FC236}">
                        <a16:creationId xmlns:a16="http://schemas.microsoft.com/office/drawing/2014/main" id="{974D7AAA-6506-8D4C-9A78-96114169C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1 w 44"/>
                      <a:gd name="T1" fmla="*/ 4 h 32"/>
                      <a:gd name="T2" fmla="*/ 4 w 44"/>
                      <a:gd name="T3" fmla="*/ 0 h 32"/>
                      <a:gd name="T4" fmla="*/ 7 w 44"/>
                      <a:gd name="T5" fmla="*/ 0 h 32"/>
                      <a:gd name="T6" fmla="*/ 1 w 44"/>
                      <a:gd name="T7" fmla="*/ 4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108">
                    <a:extLst>
                      <a:ext uri="{FF2B5EF4-FFF2-40B4-BE49-F238E27FC236}">
                        <a16:creationId xmlns:a16="http://schemas.microsoft.com/office/drawing/2014/main" id="{7B3FFC7B-3453-1947-AC15-87C0F1FDE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7 w 76"/>
                      <a:gd name="T1" fmla="*/ 2 h 18"/>
                      <a:gd name="T2" fmla="*/ 5 w 76"/>
                      <a:gd name="T3" fmla="*/ 0 h 18"/>
                      <a:gd name="T4" fmla="*/ 7 w 76"/>
                      <a:gd name="T5" fmla="*/ 2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6" name="Freeform 109">
                    <a:extLst>
                      <a:ext uri="{FF2B5EF4-FFF2-40B4-BE49-F238E27FC236}">
                        <a16:creationId xmlns:a16="http://schemas.microsoft.com/office/drawing/2014/main" id="{741B0B98-7CA2-A443-B5A0-C34595B4F9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 h 44"/>
                      <a:gd name="T2" fmla="*/ 2 w 42"/>
                      <a:gd name="T3" fmla="*/ 1 h 44"/>
                      <a:gd name="T4" fmla="*/ 0 w 42"/>
                      <a:gd name="T5" fmla="*/ 2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110">
                    <a:extLst>
                      <a:ext uri="{FF2B5EF4-FFF2-40B4-BE49-F238E27FC236}">
                        <a16:creationId xmlns:a16="http://schemas.microsoft.com/office/drawing/2014/main" id="{C9D44061-5DC1-914A-A1A6-9474DB12F9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1 w 31"/>
                      <a:gd name="T1" fmla="*/ 2 h 30"/>
                      <a:gd name="T2" fmla="*/ 6 w 31"/>
                      <a:gd name="T3" fmla="*/ 1 h 30"/>
                      <a:gd name="T4" fmla="*/ 1 w 31"/>
                      <a:gd name="T5" fmla="*/ 2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36" name="Group 111">
                <a:extLst>
                  <a:ext uri="{FF2B5EF4-FFF2-40B4-BE49-F238E27FC236}">
                    <a16:creationId xmlns:a16="http://schemas.microsoft.com/office/drawing/2014/main" id="{8FCD8E95-6466-FA44-A39E-95A78FE3BE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>
                  <a:extLst>
                    <a:ext uri="{FF2B5EF4-FFF2-40B4-BE49-F238E27FC236}">
                      <a16:creationId xmlns:a16="http://schemas.microsoft.com/office/drawing/2014/main" id="{6B82B656-14CB-084F-B333-26C77F6239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113">
                  <a:extLst>
                    <a:ext uri="{FF2B5EF4-FFF2-40B4-BE49-F238E27FC236}">
                      <a16:creationId xmlns:a16="http://schemas.microsoft.com/office/drawing/2014/main" id="{8ECCCB53-F998-8247-9287-1BCF426CDA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114">
                  <a:extLst>
                    <a:ext uri="{FF2B5EF4-FFF2-40B4-BE49-F238E27FC236}">
                      <a16:creationId xmlns:a16="http://schemas.microsoft.com/office/drawing/2014/main" id="{82FE22E0-B980-1F40-91B6-F25BADA15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115">
                  <a:extLst>
                    <a:ext uri="{FF2B5EF4-FFF2-40B4-BE49-F238E27FC236}">
                      <a16:creationId xmlns:a16="http://schemas.microsoft.com/office/drawing/2014/main" id="{8100742C-365C-E846-9DCF-9AD76F5E21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116">
                  <a:extLst>
                    <a:ext uri="{FF2B5EF4-FFF2-40B4-BE49-F238E27FC236}">
                      <a16:creationId xmlns:a16="http://schemas.microsoft.com/office/drawing/2014/main" id="{862C2DE3-0DCB-7C43-84E0-A45181D7AE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117">
                  <a:extLst>
                    <a:ext uri="{FF2B5EF4-FFF2-40B4-BE49-F238E27FC236}">
                      <a16:creationId xmlns:a16="http://schemas.microsoft.com/office/drawing/2014/main" id="{88DB4BB0-63EA-B444-9AF9-04C4527BD8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118">
                  <a:extLst>
                    <a:ext uri="{FF2B5EF4-FFF2-40B4-BE49-F238E27FC236}">
                      <a16:creationId xmlns:a16="http://schemas.microsoft.com/office/drawing/2014/main" id="{FFB90AF7-A37A-D145-8B7E-3FC8D3391E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Line 119">
                  <a:extLst>
                    <a:ext uri="{FF2B5EF4-FFF2-40B4-BE49-F238E27FC236}">
                      <a16:creationId xmlns:a16="http://schemas.microsoft.com/office/drawing/2014/main" id="{491AC0A5-EFB0-4A4C-B69B-7DB3AB0189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120">
                  <a:extLst>
                    <a:ext uri="{FF2B5EF4-FFF2-40B4-BE49-F238E27FC236}">
                      <a16:creationId xmlns:a16="http://schemas.microsoft.com/office/drawing/2014/main" id="{0508CE0B-3931-9D45-82A8-5EBF322B0D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121">
                  <a:extLst>
                    <a:ext uri="{FF2B5EF4-FFF2-40B4-BE49-F238E27FC236}">
                      <a16:creationId xmlns:a16="http://schemas.microsoft.com/office/drawing/2014/main" id="{EB1630A4-72A9-7443-B591-DFCA250B18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122">
                  <a:extLst>
                    <a:ext uri="{FF2B5EF4-FFF2-40B4-BE49-F238E27FC236}">
                      <a16:creationId xmlns:a16="http://schemas.microsoft.com/office/drawing/2014/main" id="{D86732BB-75FD-E445-9637-40BF27A80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123">
                  <a:extLst>
                    <a:ext uri="{FF2B5EF4-FFF2-40B4-BE49-F238E27FC236}">
                      <a16:creationId xmlns:a16="http://schemas.microsoft.com/office/drawing/2014/main" id="{447F9B40-4373-BA45-B582-A41A625C07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24">
                  <a:extLst>
                    <a:ext uri="{FF2B5EF4-FFF2-40B4-BE49-F238E27FC236}">
                      <a16:creationId xmlns:a16="http://schemas.microsoft.com/office/drawing/2014/main" id="{4CB08A27-F01E-CA4B-B11E-B9D9113ABB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25">
                  <a:extLst>
                    <a:ext uri="{FF2B5EF4-FFF2-40B4-BE49-F238E27FC236}">
                      <a16:creationId xmlns:a16="http://schemas.microsoft.com/office/drawing/2014/main" id="{2E3D28F7-0840-4E4A-9791-01586615E4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6">
                  <a:extLst>
                    <a:ext uri="{FF2B5EF4-FFF2-40B4-BE49-F238E27FC236}">
                      <a16:creationId xmlns:a16="http://schemas.microsoft.com/office/drawing/2014/main" id="{303EC699-051D-204B-A416-EB6E5F1D8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27">
                  <a:extLst>
                    <a:ext uri="{FF2B5EF4-FFF2-40B4-BE49-F238E27FC236}">
                      <a16:creationId xmlns:a16="http://schemas.microsoft.com/office/drawing/2014/main" id="{27DD9822-8337-924A-84E9-1ACCA431DC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28">
                  <a:extLst>
                    <a:ext uri="{FF2B5EF4-FFF2-40B4-BE49-F238E27FC236}">
                      <a16:creationId xmlns:a16="http://schemas.microsoft.com/office/drawing/2014/main" id="{10C1C1D8-1F1D-214D-91A0-597F47A16C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29">
                  <a:extLst>
                    <a:ext uri="{FF2B5EF4-FFF2-40B4-BE49-F238E27FC236}">
                      <a16:creationId xmlns:a16="http://schemas.microsoft.com/office/drawing/2014/main" id="{8536E2C9-0E61-3B41-977A-FCF5C021D2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30">
                  <a:extLst>
                    <a:ext uri="{FF2B5EF4-FFF2-40B4-BE49-F238E27FC236}">
                      <a16:creationId xmlns:a16="http://schemas.microsoft.com/office/drawing/2014/main" id="{352EF781-B85E-AF41-9E73-3C9D389BDA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31">
                  <a:extLst>
                    <a:ext uri="{FF2B5EF4-FFF2-40B4-BE49-F238E27FC236}">
                      <a16:creationId xmlns:a16="http://schemas.microsoft.com/office/drawing/2014/main" id="{633FA80D-F6A7-EB43-B53D-A142D82AA0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32">
                  <a:extLst>
                    <a:ext uri="{FF2B5EF4-FFF2-40B4-BE49-F238E27FC236}">
                      <a16:creationId xmlns:a16="http://schemas.microsoft.com/office/drawing/2014/main" id="{106B3101-91EA-D241-AD5E-3D2860BE5B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7" name="Group 133">
                <a:extLst>
                  <a:ext uri="{FF2B5EF4-FFF2-40B4-BE49-F238E27FC236}">
                    <a16:creationId xmlns:a16="http://schemas.microsoft.com/office/drawing/2014/main" id="{40E75524-A8AA-BB42-9235-5FA69B92C9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>
                  <a:extLst>
                    <a:ext uri="{FF2B5EF4-FFF2-40B4-BE49-F238E27FC236}">
                      <a16:creationId xmlns:a16="http://schemas.microsoft.com/office/drawing/2014/main" id="{EB2226D0-5ECE-E146-860C-7F3279AD41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9" name="Line 135">
                  <a:extLst>
                    <a:ext uri="{FF2B5EF4-FFF2-40B4-BE49-F238E27FC236}">
                      <a16:creationId xmlns:a16="http://schemas.microsoft.com/office/drawing/2014/main" id="{E0194665-0ED7-8848-98DF-98F5C7A62F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0" name="Line 136">
                  <a:extLst>
                    <a:ext uri="{FF2B5EF4-FFF2-40B4-BE49-F238E27FC236}">
                      <a16:creationId xmlns:a16="http://schemas.microsoft.com/office/drawing/2014/main" id="{D07F66A0-8FB5-1B40-A17B-535A542F8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Line 137">
                  <a:extLst>
                    <a:ext uri="{FF2B5EF4-FFF2-40B4-BE49-F238E27FC236}">
                      <a16:creationId xmlns:a16="http://schemas.microsoft.com/office/drawing/2014/main" id="{91F7599B-3358-1344-8160-9131541A7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138">
                  <a:extLst>
                    <a:ext uri="{FF2B5EF4-FFF2-40B4-BE49-F238E27FC236}">
                      <a16:creationId xmlns:a16="http://schemas.microsoft.com/office/drawing/2014/main" id="{07EDCF83-0115-6F41-ABAF-5FD1C7ACB2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139">
                  <a:extLst>
                    <a:ext uri="{FF2B5EF4-FFF2-40B4-BE49-F238E27FC236}">
                      <a16:creationId xmlns:a16="http://schemas.microsoft.com/office/drawing/2014/main" id="{D3ED40D5-60A7-E542-82EE-25D7B2E1DF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140">
                  <a:extLst>
                    <a:ext uri="{FF2B5EF4-FFF2-40B4-BE49-F238E27FC236}">
                      <a16:creationId xmlns:a16="http://schemas.microsoft.com/office/drawing/2014/main" id="{9E515B38-F6A4-4349-9CEF-2D0494E9A3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141">
                  <a:extLst>
                    <a:ext uri="{FF2B5EF4-FFF2-40B4-BE49-F238E27FC236}">
                      <a16:creationId xmlns:a16="http://schemas.microsoft.com/office/drawing/2014/main" id="{5CCD5171-6004-F84C-811C-060B254897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142">
                  <a:extLst>
                    <a:ext uri="{FF2B5EF4-FFF2-40B4-BE49-F238E27FC236}">
                      <a16:creationId xmlns:a16="http://schemas.microsoft.com/office/drawing/2014/main" id="{7F0CE14F-DF7D-304D-AF10-BD13A0F6AD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143">
                  <a:extLst>
                    <a:ext uri="{FF2B5EF4-FFF2-40B4-BE49-F238E27FC236}">
                      <a16:creationId xmlns:a16="http://schemas.microsoft.com/office/drawing/2014/main" id="{3574DFE6-8339-E54F-86A4-B14617E771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144">
                  <a:extLst>
                    <a:ext uri="{FF2B5EF4-FFF2-40B4-BE49-F238E27FC236}">
                      <a16:creationId xmlns:a16="http://schemas.microsoft.com/office/drawing/2014/main" id="{DBA9CA25-6D41-664F-850B-6CB66C17AC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145">
                  <a:extLst>
                    <a:ext uri="{FF2B5EF4-FFF2-40B4-BE49-F238E27FC236}">
                      <a16:creationId xmlns:a16="http://schemas.microsoft.com/office/drawing/2014/main" id="{4E2B6E0B-03A9-DD4A-BFD4-2EB362910B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146">
                  <a:extLst>
                    <a:ext uri="{FF2B5EF4-FFF2-40B4-BE49-F238E27FC236}">
                      <a16:creationId xmlns:a16="http://schemas.microsoft.com/office/drawing/2014/main" id="{59F01A24-869F-0D40-AA53-21CBA97D17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147">
                  <a:extLst>
                    <a:ext uri="{FF2B5EF4-FFF2-40B4-BE49-F238E27FC236}">
                      <a16:creationId xmlns:a16="http://schemas.microsoft.com/office/drawing/2014/main" id="{AEB1D962-4BB8-E54C-87B3-73CC096CB7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148">
                  <a:extLst>
                    <a:ext uri="{FF2B5EF4-FFF2-40B4-BE49-F238E27FC236}">
                      <a16:creationId xmlns:a16="http://schemas.microsoft.com/office/drawing/2014/main" id="{2EF2AF49-AA71-B842-A0D3-0AC8AF0E8E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149">
                  <a:extLst>
                    <a:ext uri="{FF2B5EF4-FFF2-40B4-BE49-F238E27FC236}">
                      <a16:creationId xmlns:a16="http://schemas.microsoft.com/office/drawing/2014/main" id="{99CF988D-A008-FA4D-8CEA-483D1D38F0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150">
                  <a:extLst>
                    <a:ext uri="{FF2B5EF4-FFF2-40B4-BE49-F238E27FC236}">
                      <a16:creationId xmlns:a16="http://schemas.microsoft.com/office/drawing/2014/main" id="{CCD667B3-5118-AB48-8D48-70F6E8F4D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151">
                  <a:extLst>
                    <a:ext uri="{FF2B5EF4-FFF2-40B4-BE49-F238E27FC236}">
                      <a16:creationId xmlns:a16="http://schemas.microsoft.com/office/drawing/2014/main" id="{7375B0EA-81D5-3F4B-8737-920CE6644F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152">
                  <a:extLst>
                    <a:ext uri="{FF2B5EF4-FFF2-40B4-BE49-F238E27FC236}">
                      <a16:creationId xmlns:a16="http://schemas.microsoft.com/office/drawing/2014/main" id="{761796C1-D52F-9A4F-A9B3-43997683A2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153">
                  <a:extLst>
                    <a:ext uri="{FF2B5EF4-FFF2-40B4-BE49-F238E27FC236}">
                      <a16:creationId xmlns:a16="http://schemas.microsoft.com/office/drawing/2014/main" id="{761F1416-F023-0A4A-A482-229C01E87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154">
                  <a:extLst>
                    <a:ext uri="{FF2B5EF4-FFF2-40B4-BE49-F238E27FC236}">
                      <a16:creationId xmlns:a16="http://schemas.microsoft.com/office/drawing/2014/main" id="{5B1E5AD4-EE25-4B49-93E5-98A9AFD99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155">
                  <a:extLst>
                    <a:ext uri="{FF2B5EF4-FFF2-40B4-BE49-F238E27FC236}">
                      <a16:creationId xmlns:a16="http://schemas.microsoft.com/office/drawing/2014/main" id="{AE768CC8-C954-FC45-A80A-041A11B1F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156">
                  <a:extLst>
                    <a:ext uri="{FF2B5EF4-FFF2-40B4-BE49-F238E27FC236}">
                      <a16:creationId xmlns:a16="http://schemas.microsoft.com/office/drawing/2014/main" id="{7D4F0E11-671F-2A4C-A9A3-058213C483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157">
                  <a:extLst>
                    <a:ext uri="{FF2B5EF4-FFF2-40B4-BE49-F238E27FC236}">
                      <a16:creationId xmlns:a16="http://schemas.microsoft.com/office/drawing/2014/main" id="{D01C2834-C0C1-8444-8C17-43C1632D0E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158">
                  <a:extLst>
                    <a:ext uri="{FF2B5EF4-FFF2-40B4-BE49-F238E27FC236}">
                      <a16:creationId xmlns:a16="http://schemas.microsoft.com/office/drawing/2014/main" id="{C67B0123-1592-5943-9834-3D5575F4EE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3" name="Picture 159" descr="earth">
              <a:extLst>
                <a:ext uri="{FF2B5EF4-FFF2-40B4-BE49-F238E27FC236}">
                  <a16:creationId xmlns:a16="http://schemas.microsoft.com/office/drawing/2014/main" id="{2A124C3F-AEA8-3745-8AAE-FBDDA3077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dhaminstitute.org/national/resources/social-studies-instruction-and-reading-comprehensi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geographic.com/photography" TargetMode="External"/><Relationship Id="rId3" Type="http://schemas.openxmlformats.org/officeDocument/2006/relationships/hyperlink" Target="https://www.zmescience.com/other/feature-post/worlds-14-maps/" TargetMode="External"/><Relationship Id="rId7" Type="http://schemas.openxmlformats.org/officeDocument/2006/relationships/hyperlink" Target="https://www.reddit.com/r/MapPorn/comments/lnir2v/oc_the_highestpaid_public_employee_in_every_state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2010.atmos.uiuc.edu/" TargetMode="External"/><Relationship Id="rId5" Type="http://schemas.openxmlformats.org/officeDocument/2006/relationships/hyperlink" Target="https://www.reddit.com/r/MapPorn/comments/1pex6s/map_of_mcdonalds_around_the_world_769x577/" TargetMode="External"/><Relationship Id="rId4" Type="http://schemas.openxmlformats.org/officeDocument/2006/relationships/hyperlink" Target="https://slideplayer.com/slide/1072164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EPZ1Yoi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1590CAB-9169-3C4A-ADFF-763DA94573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743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6600" dirty="0"/>
              <a:t>What is Geography?</a:t>
            </a:r>
            <a:br>
              <a:rPr lang="en-US" altLang="en-US" sz="6600" dirty="0"/>
            </a:br>
            <a:r>
              <a:rPr lang="en-US" altLang="en-US" sz="2800" dirty="0">
                <a:solidFill>
                  <a:schemeClr val="tx1"/>
                </a:solidFill>
              </a:rPr>
              <a:t>By Gale </a:t>
            </a:r>
            <a:r>
              <a:rPr lang="en-US" altLang="en-US" sz="2800" dirty="0" err="1">
                <a:solidFill>
                  <a:schemeClr val="tx1"/>
                </a:solidFill>
              </a:rPr>
              <a:t>Olp</a:t>
            </a:r>
            <a:r>
              <a:rPr lang="en-US" altLang="en-US" sz="2800" dirty="0">
                <a:solidFill>
                  <a:schemeClr val="tx1"/>
                </a:solidFill>
              </a:rPr>
              <a:t> Ekiss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C81AE1-EEF7-7D41-B42A-4F32D7F8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213195-EC71-4F49-9A01-9D982EB6F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D842-E5D7-2242-98CD-E835DB3C2BC5}" type="slidenum">
              <a:rPr lang="en-US" altLang="x-none" smtClean="0"/>
              <a:pPr>
                <a:defRPr/>
              </a:pPr>
              <a:t>1</a:t>
            </a:fld>
            <a:endParaRPr lang="en-US" alt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62CE6-34D4-1944-B811-FF816D2F1652}"/>
              </a:ext>
            </a:extLst>
          </p:cNvPr>
          <p:cNvSpPr txBox="1"/>
          <p:nvPr/>
        </p:nvSpPr>
        <p:spPr>
          <a:xfrm>
            <a:off x="4702629" y="5148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0745C657-5EA2-8E4C-BE90-CE769AF07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776952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A3D16-31F0-0F46-AF49-5149A56EF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930275"/>
            <a:ext cx="85169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Countries with and without McDonalds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C80A8E7B-2C08-664A-9CE7-BFBE9F61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824163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1400EDCD-DFD3-494A-B9BD-466C30B72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30035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4" name="Picture 3" descr="Diagram&#10;&#10;Description automatically generated with low confidence">
            <a:extLst>
              <a:ext uri="{FF2B5EF4-FFF2-40B4-BE49-F238E27FC236}">
                <a16:creationId xmlns:a16="http://schemas.microsoft.com/office/drawing/2014/main" id="{95039773-67D4-404C-8D7B-8AD0C9CD0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1" y="1981200"/>
            <a:ext cx="8763000" cy="45466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F2B36-15C6-7F46-8BFA-59A7A097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56D82-3971-6543-9480-DA5E8D37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D842-E5D7-2242-98CD-E835DB3C2BC5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3138-9668-8F48-8DF5-C5F005B2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930275"/>
            <a:ext cx="85931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Rivers that Feed into the Mississippi River</a:t>
            </a:r>
          </a:p>
        </p:txBody>
      </p:sp>
      <p:pic>
        <p:nvPicPr>
          <p:cNvPr id="30722" name="Picture 3" descr="rivers_map.jpg.CROP.article920-large.jpg">
            <a:extLst>
              <a:ext uri="{FF2B5EF4-FFF2-40B4-BE49-F238E27FC236}">
                <a16:creationId xmlns:a16="http://schemas.microsoft.com/office/drawing/2014/main" id="{4F9CD510-682F-6C4B-B388-B992DB5F6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942138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5DAEC-FD9F-3E4C-9A23-BEA6C4883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B508-E34C-AB43-BC77-873DE26F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D842-E5D7-2242-98CD-E835DB3C2BC5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C6B8CCBB-353D-1142-B226-CD2BEEE08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965200"/>
            <a:ext cx="5164138" cy="787400"/>
          </a:xfrm>
        </p:spPr>
        <p:txBody>
          <a:bodyPr/>
          <a:lstStyle/>
          <a:p>
            <a:pPr eaLnBrk="1" hangingPunct="1"/>
            <a:r>
              <a:rPr lang="en-US" altLang="en-US"/>
              <a:t>Temperature</a:t>
            </a: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2BFCA874-C646-B54E-96FC-F4939D0B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33766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FB4F821E-5A46-D946-AE32-F8AFF4273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180138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D4976B-D574-B849-A289-887331FB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1796-93DC-E745-9A8D-D00C97F0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D842-E5D7-2242-98CD-E835DB3C2BC5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A819B61-4642-2F42-8262-603398ADA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Highest Paid Public Employee</a:t>
            </a:r>
          </a:p>
        </p:txBody>
      </p:sp>
      <p:sp>
        <p:nvSpPr>
          <p:cNvPr id="32770" name="TextBox 2">
            <a:extLst>
              <a:ext uri="{FF2B5EF4-FFF2-40B4-BE49-F238E27FC236}">
                <a16:creationId xmlns:a16="http://schemas.microsoft.com/office/drawing/2014/main" id="{E35BCB9E-2812-7949-8465-E7C577648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33766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C785050-93E5-944D-BC40-61CE490B7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905000"/>
            <a:ext cx="6299200" cy="4724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3291F-9574-154B-B557-4ED5DF9A5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ACDB6-1278-EB4E-A262-1EDF76DD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D842-E5D7-2242-98CD-E835DB3C2BC5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05695AA-B5E5-2144-AD44-9F7EAE0B2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Geography?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48EF2D92-7FD1-9944-A00F-1B71440CF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675" y="1828800"/>
            <a:ext cx="7488238" cy="43751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Junior High Textbook:   </a:t>
            </a:r>
          </a:p>
          <a:p>
            <a:pPr marL="9525" indent="-9525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Geography is the study of earth and all of its variety.   </a:t>
            </a:r>
          </a:p>
          <a:p>
            <a:pPr marL="9525" indent="-9525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Physical geography</a:t>
            </a:r>
            <a:r>
              <a:rPr lang="en-US" altLang="en-US" dirty="0"/>
              <a:t> includes land, water, plants and animals.   </a:t>
            </a:r>
          </a:p>
          <a:p>
            <a:pPr marL="9525" indent="-9525" eaLnBrk="1" hangingPunct="1">
              <a:lnSpc>
                <a:spcPct val="90000"/>
              </a:lnSpc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Human geography</a:t>
            </a:r>
            <a:r>
              <a:rPr lang="en-US" altLang="en-US" dirty="0"/>
              <a:t> includes where people live, how they live, how they change and are influenced by their environment and how different groups compare to one another.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2ED986-104D-5943-BC35-7721E974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26A57-CBCA-2E49-9AE7-5AB3F629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A535F-B4FC-0749-B519-6F48B21D7A15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11E5EDE-BB6C-DC43-A0B9-210B77BE9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What is Geography?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8512536D-FC40-7647-9976-16E9696D8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675" y="1828800"/>
            <a:ext cx="3743325" cy="43751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Yi-Fu Tuan (1991)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ja-JP" altLang="en-US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Arial" panose="020B0604020202020204" pitchFamily="34" charset="0"/>
              </a:rPr>
              <a:t>Geography is the study of Earth as the home of people.</a:t>
            </a:r>
            <a:r>
              <a:rPr lang="ja-JP" altLang="en-US">
                <a:solidFill>
                  <a:srgbClr val="000000"/>
                </a:solidFill>
                <a:latin typeface="Arial" panose="020B0604020202020204" pitchFamily="34" charset="0"/>
              </a:rPr>
              <a:t>”</a:t>
            </a:r>
            <a:endParaRPr lang="en-US" altLang="ja-JP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35843" name="Picture 5" descr="children-play-rain-i#26F111.jpg                                000AA6CCMacintosh HD                   C3E2EE36:">
            <a:extLst>
              <a:ext uri="{FF2B5EF4-FFF2-40B4-BE49-F238E27FC236}">
                <a16:creationId xmlns:a16="http://schemas.microsoft.com/office/drawing/2014/main" id="{AC04E35A-F87A-2448-89AB-FBE3D504F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29098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6">
            <a:extLst>
              <a:ext uri="{FF2B5EF4-FFF2-40B4-BE49-F238E27FC236}">
                <a16:creationId xmlns:a16="http://schemas.microsoft.com/office/drawing/2014/main" id="{8BBE7737-58D1-BB43-B735-D9C0B6DF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4094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5845" name="Picture 7" descr="cormorant-fisherman-#26F12A.jpg                                000AA6CCMacintosh HD                   C3E2EE36:">
            <a:extLst>
              <a:ext uri="{FF2B5EF4-FFF2-40B4-BE49-F238E27FC236}">
                <a16:creationId xmlns:a16="http://schemas.microsoft.com/office/drawing/2014/main" id="{2B17E73D-B896-824F-AD83-FEADB38B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052888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847F89-A1E7-AD46-B635-D950C8CC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520AD5-1553-0D42-B2C8-ADB5AF17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A535F-B4FC-0749-B519-6F48B21D7A15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3A22FB33-BAA5-1947-B253-BCB380560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5913" y="1404938"/>
            <a:ext cx="7205662" cy="547687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chemeClr val="tx1"/>
                </a:solidFill>
              </a:rPr>
              <a:t>Three Dimensions to Geography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7890" name="Rectangle 4">
            <a:extLst>
              <a:ext uri="{FF2B5EF4-FFF2-40B4-BE49-F238E27FC236}">
                <a16:creationId xmlns:a16="http://schemas.microsoft.com/office/drawing/2014/main" id="{41CA9F12-2A28-2043-8E97-ABF0D3F47DC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981200"/>
            <a:ext cx="5181600" cy="4876800"/>
          </a:xfrm>
        </p:spPr>
        <p:txBody>
          <a:bodyPr/>
          <a:lstStyle/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1800" b="1"/>
              <a:t>Geography Methods</a:t>
            </a:r>
            <a:r>
              <a:rPr lang="en-US" altLang="en-US" sz="1800"/>
              <a:t>	</a:t>
            </a:r>
            <a:r>
              <a:rPr lang="en-US" altLang="en-US" sz="1800" b="1"/>
              <a:t>Human Geography</a:t>
            </a:r>
            <a:r>
              <a:rPr lang="en-US" altLang="en-US" sz="1800"/>
              <a:t>   </a:t>
            </a: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GIS-Cartography		Economic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Field Studies		Political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Statistics			Cultural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Remote Sensing		Historical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Demographics</a:t>
            </a: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  <a:p>
            <a:pPr algn="ctr" eaLnBrk="1" hangingPunct="1">
              <a:buFontTx/>
              <a:buNone/>
            </a:pPr>
            <a:r>
              <a:rPr lang="en-US" altLang="en-US" sz="1800" b="1"/>
              <a:t>		Physical Geography</a:t>
            </a:r>
            <a:endParaRPr lang="en-US" altLang="en-US" sz="1800" b="1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			Climate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			Plants and Animals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			Geology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			Land</a:t>
            </a:r>
          </a:p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tx2"/>
                </a:solidFill>
              </a:rPr>
              <a:t>			Water</a:t>
            </a: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37891" name="Picture 8">
            <a:extLst>
              <a:ext uri="{FF2B5EF4-FFF2-40B4-BE49-F238E27FC236}">
                <a16:creationId xmlns:a16="http://schemas.microsoft.com/office/drawing/2014/main" id="{1913F31E-88D5-4E43-BF85-1F0233983935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306638"/>
            <a:ext cx="2667000" cy="2657475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5E36F-194D-1B41-BE93-F68E615B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57A93E-43BF-B44D-8E36-7BCD073D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A612B-E17C-2640-B6FB-8A763B986C7E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3E049B-1776-8B43-9205-F82BA7FC4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43000"/>
            <a:ext cx="7772400" cy="11430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Social Studies Instruction and Reading Comprehension: Evidence from the Early Childhood Longitudinal Study  (Fordham Institute 2020)</a:t>
            </a:r>
            <a:br>
              <a:rPr lang="en-US" sz="1600" b="1" dirty="0"/>
            </a:b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60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fordhaminstitute.org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/national/resources/social-studies-instruction-and-reading-comprehension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2CCDAB-39F4-6F44-A2E1-FF752A901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2438400"/>
            <a:ext cx="7772400" cy="4114800"/>
          </a:xfrm>
        </p:spPr>
        <p:txBody>
          <a:bodyPr/>
          <a:lstStyle/>
          <a:p>
            <a:r>
              <a:rPr lang="en-US" sz="2000" dirty="0"/>
              <a:t>Though surely well intended…spending extra time on teaching ELA may not yield much in the way of reading improvement. </a:t>
            </a:r>
          </a:p>
          <a:p>
            <a:r>
              <a:rPr lang="en-US" sz="2000" dirty="0"/>
              <a:t>Instead, elementary schools should consider making more room for high-quality instruction in history, civics, geography, and the other knowledge-rich—and engaging—subjects that comprise social studies. </a:t>
            </a:r>
          </a:p>
          <a:p>
            <a:r>
              <a:rPr lang="en-US" sz="2000" dirty="0"/>
              <a:t>A focus on academic </a:t>
            </a:r>
            <a:r>
              <a:rPr lang="en-US" sz="2000" i="1" dirty="0"/>
              <a:t>content</a:t>
            </a:r>
            <a:r>
              <a:rPr lang="en-US" sz="2000" dirty="0"/>
              <a:t>—not generalized reading skills and strategies—will equip students with the background knowledge they need to comprehend all sorts of texts and make them truly literate.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527E0-4C24-324E-922B-E0021D2D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E1DBD-8CEE-E342-8E33-822F05EA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A612B-E17C-2640-B6FB-8A763B986C7E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6838993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2DF45FC7-47C7-834B-800F-F7DEEE4FF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Arial" panose="020B0604020202020204" pitchFamily="34" charset="0"/>
              </a:rPr>
              <a:t>Why Study Geography?</a:t>
            </a:r>
            <a:endParaRPr lang="en-US" altLang="en-US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99E7AF2-7665-E34F-997E-A611F28BA3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905000"/>
            <a:ext cx="4800600" cy="4343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Clr>
                <a:srgbClr val="3399FF"/>
              </a:buClr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be a good traveler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3399FF"/>
              </a:buClr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use the tools of geographers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3399FF"/>
              </a:buClr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understand dominant characteristics of places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3399FF"/>
              </a:buClr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be literate, 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to know</a:t>
            </a:r>
            <a:r>
              <a:rPr lang="ja-JP" altLang="en-US" sz="2400">
                <a:solidFill>
                  <a:srgbClr val="000000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3399FF"/>
              </a:buClr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make sense out of current events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3399FF"/>
              </a:buClr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relate to other people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3399FF"/>
              </a:buClr>
              <a:buFontTx/>
              <a:buAutoNum type="arabicPeriod"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to link history, economics, civics, and geography together</a:t>
            </a:r>
          </a:p>
          <a:p>
            <a:pPr marL="533400" indent="-533400" eaLnBrk="1" hangingPunct="1">
              <a:lnSpc>
                <a:spcPct val="90000"/>
              </a:lnSpc>
              <a:buClr>
                <a:srgbClr val="3399FF"/>
              </a:buClr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7" descr="mount-rainier-crater#26F169.jpg                                000AA6CCMacintosh HD                   C3E2EE36:">
            <a:extLst>
              <a:ext uri="{FF2B5EF4-FFF2-40B4-BE49-F238E27FC236}">
                <a16:creationId xmlns:a16="http://schemas.microsoft.com/office/drawing/2014/main" id="{AE0C01AB-3899-CC42-9AF2-3C210F2E4B3F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2209800"/>
            <a:ext cx="3581400" cy="2687638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0EC428-489C-1941-A524-CE3548F51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8CBE35-7DA7-5746-A8F6-0A27207F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A612B-E17C-2640-B6FB-8A763B986C7E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AF65-99CC-9F4E-9DE9-14107C97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669925"/>
          </a:xfrm>
        </p:spPr>
        <p:txBody>
          <a:bodyPr/>
          <a:lstStyle/>
          <a:p>
            <a:r>
              <a:rPr lang="en-US" dirty="0"/>
              <a:t>Photo Credits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E5942-7EBA-DF46-8050-2806B56093CB}"/>
              </a:ext>
            </a:extLst>
          </p:cNvPr>
          <p:cNvSpPr txBox="1"/>
          <p:nvPr/>
        </p:nvSpPr>
        <p:spPr>
          <a:xfrm>
            <a:off x="457200" y="25146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6 </a:t>
            </a:r>
            <a:r>
              <a:rPr lang="en-US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https://www.zmescience.com/other/feature-post/worlds-14-maps/</a:t>
            </a:r>
            <a:endParaRPr lang="en-US" sz="1200" dirty="0"/>
          </a:p>
          <a:p>
            <a:r>
              <a:rPr lang="en-US" sz="1200" dirty="0"/>
              <a:t>Slide 7 </a:t>
            </a:r>
            <a:r>
              <a:rPr lang="en-US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https://slideplayer.com/slide/10721640/</a:t>
            </a:r>
            <a:endParaRPr lang="en-US" sz="1200" dirty="0"/>
          </a:p>
          <a:p>
            <a:r>
              <a:rPr lang="en-US" sz="1200" dirty="0"/>
              <a:t>Slide 8 </a:t>
            </a:r>
            <a:r>
              <a:rPr lang="en-US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https://www.reddit.com/r/MapPorn/comments/1pex6s/map_of_mcdonalds_around_the_world_769x577/</a:t>
            </a:r>
            <a:endParaRPr lang="en-US" sz="1200" dirty="0"/>
          </a:p>
          <a:p>
            <a:r>
              <a:rPr lang="en-US" sz="1200" dirty="0"/>
              <a:t>Slide 10 </a:t>
            </a:r>
            <a:r>
              <a:rPr lang="en-US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https://ww2010.atmos.uiuc.edu/</a:t>
            </a:r>
            <a:endParaRPr lang="en-US" sz="1200" dirty="0"/>
          </a:p>
          <a:p>
            <a:r>
              <a:rPr lang="en-US" sz="1200" dirty="0"/>
              <a:t>Slide11 </a:t>
            </a:r>
            <a:r>
              <a:rPr lang="en-US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https://www.reddit.com/r/MapPorn/comments/lnir2v/oc_the_highestpaid_public_employee_in_every_state/</a:t>
            </a:r>
            <a:endParaRPr lang="en-US" sz="1200" dirty="0"/>
          </a:p>
          <a:p>
            <a:r>
              <a:rPr lang="en-US" sz="1200" dirty="0"/>
              <a:t>Side 13 and 15  </a:t>
            </a:r>
            <a:r>
              <a:rPr lang="en-US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https://www.nationalgeographic.com/photography</a:t>
            </a:r>
            <a:endParaRPr lang="en-US" sz="1200" dirty="0"/>
          </a:p>
          <a:p>
            <a:endParaRPr lang="en-US" sz="1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F6C68B4-841A-F148-94E8-E9E5436A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6FA892-1307-2948-A67A-F8888FF1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D842-E5D7-2242-98CD-E835DB3C2BC5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396834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233C653-99F0-3443-BCC5-3CB8C6BE5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Geography?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5FA800D7-696C-6B46-A2B8-F526FF8B5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  MacMillian Dictionary:   </a:t>
            </a:r>
            <a:r>
              <a:rPr lang="en-US" altLang="en-US" sz="3600"/>
              <a:t>the study of the characteristics of particular </a:t>
            </a:r>
            <a:r>
              <a:rPr lang="en-US" altLang="en-US" sz="3600">
                <a:solidFill>
                  <a:schemeClr val="tx2"/>
                </a:solidFill>
              </a:rPr>
              <a:t>places</a:t>
            </a:r>
            <a:r>
              <a:rPr lang="en-US" altLang="en-US" sz="3600"/>
              <a:t> on the surface of the </a:t>
            </a:r>
            <a:r>
              <a:rPr lang="en-US" altLang="en-US" sz="3600">
                <a:solidFill>
                  <a:schemeClr val="tx2"/>
                </a:solidFill>
              </a:rPr>
              <a:t>earth</a:t>
            </a:r>
            <a:r>
              <a:rPr lang="en-US" altLang="en-US" sz="3600"/>
              <a:t>, and of all the </a:t>
            </a:r>
            <a:r>
              <a:rPr lang="en-US" altLang="en-US" sz="3600">
                <a:solidFill>
                  <a:schemeClr val="tx2"/>
                </a:solidFill>
              </a:rPr>
              <a:t>physical</a:t>
            </a:r>
            <a:r>
              <a:rPr lang="en-US" altLang="en-US" sz="3600"/>
              <a:t> and </a:t>
            </a:r>
            <a:r>
              <a:rPr lang="en-US" altLang="en-US" sz="3600">
                <a:solidFill>
                  <a:schemeClr val="tx2"/>
                </a:solidFill>
              </a:rPr>
              <a:t>cultural</a:t>
            </a:r>
            <a:r>
              <a:rPr lang="en-US" altLang="en-US" sz="3600"/>
              <a:t> factors affecting these characteristics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735917-7DDF-9346-811E-9237CE574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83AA8-8D5B-AC41-86E5-8DB916A2F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A535F-B4FC-0749-B519-6F48B21D7A15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B5EE4AA-6FBA-0944-BA75-E82036BD0E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Geography?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5194D51-ACAC-0745-B996-B82D6BEB5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357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National Geographic Society:   the </a:t>
            </a:r>
            <a:r>
              <a:rPr lang="en-US" altLang="en-US">
                <a:solidFill>
                  <a:schemeClr val="tx2"/>
                </a:solidFill>
              </a:rPr>
              <a:t>science</a:t>
            </a:r>
            <a:r>
              <a:rPr lang="en-US" altLang="en-US"/>
              <a:t> that deals with the earth and its life--especially descriptions of land, sea, air, and the descriptions of plant and animal life including man and his industries with reference to the mutual relations of these diverse elements</a:t>
            </a:r>
            <a:endParaRPr lang="en-US" alt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F93F83-A532-F143-A507-73019E49D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754AEB-01D3-0B44-99FE-702F0D9C7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A535F-B4FC-0749-B519-6F48B21D7A15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B8D14F1-9B5F-524B-A4A6-C5F0C689F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Geography?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777C7603-5787-ED40-88F2-136A36B88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5050" y="2428875"/>
            <a:ext cx="7419975" cy="3760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    Pat Gober, Past-President of Association of American Geographers:    </a:t>
            </a:r>
            <a:r>
              <a:rPr lang="en-US" altLang="en-US" sz="2800">
                <a:solidFill>
                  <a:schemeClr val="tx2"/>
                </a:solidFill>
              </a:rPr>
              <a:t>Geography is more than a repository of place facts.</a:t>
            </a:r>
            <a:r>
              <a:rPr lang="en-US" altLang="en-US" sz="2800"/>
              <a:t>   It encompasses the dynamic interactions that give character to places, the </a:t>
            </a:r>
            <a:r>
              <a:rPr lang="en-US" altLang="en-US" sz="2800">
                <a:solidFill>
                  <a:schemeClr val="tx2"/>
                </a:solidFill>
              </a:rPr>
              <a:t>spatial organization</a:t>
            </a:r>
            <a:r>
              <a:rPr lang="en-US" altLang="en-US" sz="2800"/>
              <a:t> of human activity and natural processes on the surface of the Earth, and the influence that places have on a wide range of natural and human events.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7C73A6-6A8B-9E4F-8020-88779849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373DD9-C6FA-D34B-B1B1-97905091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A535F-B4FC-0749-B519-6F48B21D7A15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2400435-CC0B-E74F-BF2E-1C5ADDB32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Geography?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7BC8F4E-6141-C34A-86FD-111037F3A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077200" cy="4433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   College Textbook:   study of the interaction of all </a:t>
            </a:r>
            <a:r>
              <a:rPr lang="en-US" altLang="en-US" sz="3600">
                <a:solidFill>
                  <a:schemeClr val="tx2"/>
                </a:solidFill>
              </a:rPr>
              <a:t>physical</a:t>
            </a:r>
            <a:r>
              <a:rPr lang="en-US" altLang="en-US" sz="3600"/>
              <a:t> and </a:t>
            </a:r>
            <a:r>
              <a:rPr lang="en-US" altLang="en-US" sz="3600">
                <a:solidFill>
                  <a:schemeClr val="tx2"/>
                </a:solidFill>
              </a:rPr>
              <a:t>human</a:t>
            </a:r>
            <a:r>
              <a:rPr lang="en-US" altLang="en-US" sz="3600"/>
              <a:t> phenomena at individual places and of how interactions among places form </a:t>
            </a:r>
            <a:r>
              <a:rPr lang="en-US" altLang="en-US" sz="3600">
                <a:solidFill>
                  <a:schemeClr val="tx2"/>
                </a:solidFill>
              </a:rPr>
              <a:t>patterns and organize space</a:t>
            </a:r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9094FF-C9DD-3740-A0BB-246B6A76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329A4-B57B-5E44-BDD8-EC0FBA1A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A535F-B4FC-0749-B519-6F48B21D7A15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B8DFD-68DE-CC41-AC7E-78B817B92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14600"/>
            <a:ext cx="7772400" cy="24526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1,000,000,000 people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5324B-4628-0942-B104-F1C4A41E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28F2F-63B5-864B-8D1C-54D297AB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A535F-B4FC-0749-B519-6F48B21D7A15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987689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2F9E413A-0A65-ED45-8A83-C468938BA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Each Color Equals 1 Billion People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FFBACA14-788C-7147-8243-D21B7B6B9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713" y="387032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7651" name="Picture 3" descr="maps_change_world_photos1.jpg">
            <a:extLst>
              <a:ext uri="{FF2B5EF4-FFF2-40B4-BE49-F238E27FC236}">
                <a16:creationId xmlns:a16="http://schemas.microsoft.com/office/drawing/2014/main" id="{58570DD2-5680-8F4A-B42A-D7F03CCDD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667000"/>
            <a:ext cx="6570663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4DCBB3-3001-4149-A517-732832E6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05451D-0AE2-1745-9C58-DAEC58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D842-E5D7-2242-98CD-E835DB3C2BC5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B1D85EC-C745-E740-834A-CCE6942AB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Where do People Live?</a:t>
            </a:r>
          </a:p>
        </p:txBody>
      </p:sp>
      <p:pic>
        <p:nvPicPr>
          <p:cNvPr id="28674" name="Picture 3" descr="maps_change_world_photos3.jpg">
            <a:extLst>
              <a:ext uri="{FF2B5EF4-FFF2-40B4-BE49-F238E27FC236}">
                <a16:creationId xmlns:a16="http://schemas.microsoft.com/office/drawing/2014/main" id="{5619A0B2-0A0C-5847-819D-2F821C3AD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431088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5FC2F8-D69D-E845-81EF-8733F688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6CA56-6D43-5B40-9470-C97103BB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D842-E5D7-2242-98CD-E835DB3C2BC5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87F1D-318E-004C-A627-5FF6F261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905000"/>
          </a:xfrm>
        </p:spPr>
        <p:txBody>
          <a:bodyPr/>
          <a:lstStyle/>
          <a:p>
            <a:pPr algn="ctr"/>
            <a:r>
              <a:rPr lang="en-US" dirty="0"/>
              <a:t>Joseph </a:t>
            </a:r>
            <a:r>
              <a:rPr lang="en-US" dirty="0" err="1"/>
              <a:t>Kerski</a:t>
            </a:r>
            <a:r>
              <a:rPr lang="en-US" dirty="0"/>
              <a:t>—works for ESRI (major GIS software company) &amp; past president of NCGE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BC9C-5BEC-4345-A2B1-016439C1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429000"/>
            <a:ext cx="5867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Why is it where?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The Whys of Where </a:t>
            </a:r>
            <a:r>
              <a:rPr lang="en-US" sz="1800" dirty="0"/>
              <a:t>(10 min)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140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40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en-US" sz="1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=cBEPZ1Yoirg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7B8A1D-000F-7445-AC0A-9D3D4DBC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99A62-75AA-F34C-A202-0FE8A433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A535F-B4FC-0749-B519-6F48B21D7A15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  <p:pic>
        <p:nvPicPr>
          <p:cNvPr id="8" name="Picture 7" descr="A person holding a balloon&#10;&#10;Description automatically generated with medium confidence">
            <a:extLst>
              <a:ext uri="{FF2B5EF4-FFF2-40B4-BE49-F238E27FC236}">
                <a16:creationId xmlns:a16="http://schemas.microsoft.com/office/drawing/2014/main" id="{AC9AB953-6663-0F4D-A2E4-8532CD68B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50" y="3276600"/>
            <a:ext cx="2381250" cy="17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27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1714</TotalTime>
  <Words>1800</Words>
  <Application>Microsoft Macintosh PowerPoint</Application>
  <PresentationFormat>On-screen Show (4:3)</PresentationFormat>
  <Paragraphs>202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Tahoma</vt:lpstr>
      <vt:lpstr>Times New Roman</vt:lpstr>
      <vt:lpstr>Global</vt:lpstr>
      <vt:lpstr>What is Geography? By Gale Olp Ekiss</vt:lpstr>
      <vt:lpstr>What is Geography?</vt:lpstr>
      <vt:lpstr>What is Geography?</vt:lpstr>
      <vt:lpstr>What is Geography?</vt:lpstr>
      <vt:lpstr>What is Geography?</vt:lpstr>
      <vt:lpstr>PowerPoint Presentation</vt:lpstr>
      <vt:lpstr>Each Color Equals 1 Billion People</vt:lpstr>
      <vt:lpstr>Where do People Live?</vt:lpstr>
      <vt:lpstr>Joseph Kerski—works for ESRI (major GIS software company) &amp; past president of NCGE</vt:lpstr>
      <vt:lpstr>Countries with and without McDonalds</vt:lpstr>
      <vt:lpstr>Rivers that Feed into the Mississippi River</vt:lpstr>
      <vt:lpstr>Temperature</vt:lpstr>
      <vt:lpstr>Highest Paid Public Employee</vt:lpstr>
      <vt:lpstr>What is Geography?</vt:lpstr>
      <vt:lpstr>What is Geography?</vt:lpstr>
      <vt:lpstr>Three Dimensions to Geography</vt:lpstr>
      <vt:lpstr>Social Studies Instruction and Reading Comprehension: Evidence from the Early Childhood Longitudinal Study  (Fordham Institute 2020) https://fordhaminstitute.org/national/resources/social-studies-instruction-and-reading-comprehension</vt:lpstr>
      <vt:lpstr>Why Study Geography?</vt:lpstr>
      <vt:lpstr>Photo Credits</vt:lpstr>
    </vt:vector>
  </TitlesOfParts>
  <Company>Arizona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Geography?</dc:title>
  <dc:creator>Ronald Dorn</dc:creator>
  <cp:lastModifiedBy>Heather Moll</cp:lastModifiedBy>
  <cp:revision>108</cp:revision>
  <cp:lastPrinted>2021-06-17T22:24:38Z</cp:lastPrinted>
  <dcterms:created xsi:type="dcterms:W3CDTF">2003-02-20T20:13:56Z</dcterms:created>
  <dcterms:modified xsi:type="dcterms:W3CDTF">2021-06-17T22:32:00Z</dcterms:modified>
</cp:coreProperties>
</file>