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83" r:id="rId2"/>
    <p:sldId id="281" r:id="rId3"/>
    <p:sldId id="284" r:id="rId4"/>
    <p:sldId id="264" r:id="rId5"/>
    <p:sldId id="282" r:id="rId6"/>
    <p:sldId id="27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5" autoAdjust="0"/>
    <p:restoredTop sz="94626" autoAdjust="0"/>
  </p:normalViewPr>
  <p:slideViewPr>
    <p:cSldViewPr snapToGrid="0" snapToObjects="1">
      <p:cViewPr varScale="1">
        <p:scale>
          <a:sx n="116" d="100"/>
          <a:sy n="116" d="100"/>
        </p:scale>
        <p:origin x="1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70EA2B1-6110-5E45-A95E-CD74206C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814E-26E7-294F-B3CF-E88C313C6A1E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7DC6807-E58B-C945-8B5B-76BC5CFA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0DD8738-7DD9-144D-A1EF-2655FD63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7E04C-64CD-E34E-801B-20C8E53E3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0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7C635B5-5A43-704B-B89A-3E2D1064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6713-87AB-0242-8571-EE50AD5C27B4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30432F4-83E9-5246-AB0D-75EC3752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BE52FF7-65E9-DA49-8F91-26D26960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CF80A-D3F0-7D4C-8FAB-39592A60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58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B554-C714-7C47-920C-DCE6A11A81D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2237-90E0-9C49-B656-F965D6AE1D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522FF-884D-0E40-84B2-D9451EF4F42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E8155-2CC2-6142-9EE0-5B59306C8CF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7024A-282A-3C49-89A2-5AEADED2E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124E8-0D18-7E4F-B2D1-AEEB9047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7391-C7DC-EB40-A9FE-00D1E07B07DD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33C4E-8ACF-C343-8BFF-C04810A7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0E9F4-8D51-D249-AFB8-DDE0C92F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FB897D9-60C6-BA47-BC85-5E0A5F7C1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8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5EE8-33CF-1844-B770-6DADCF43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1D83-3422-2E4D-8C8B-11575471B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B53D2-3900-B145-9E64-B00B9DC7E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F6F1E-4420-A04A-959D-5DAA2844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A07C-008C-0240-AA36-99B081CCFD9D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97B3-BA05-F24F-A759-3E671451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92014-5CBC-A24D-B034-4842372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AE6DA0C7-68B0-5940-A1CF-6B99F5103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68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7BE6CC5-EEC5-444C-A5B8-7ABDB5D9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DDDC-848C-9143-B78C-EBEC10E4B1DC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1378DFD-8E16-4C4E-BC08-47521D4E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F508DD5-3B9B-514A-8AF4-45DCF5E4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260B4-DCF8-2249-BDA7-C3FCED095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8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5380141-3116-E141-9189-3228EF74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66942-C933-154E-BF64-AC568117FC53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922325E-85E3-314A-9A9F-010AA16E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11E1B95-23C4-014B-8C9B-29FDE9FE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5862C-1989-ED43-85A7-8391C8718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94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CE1C6BBD-830B-6447-9553-5825792F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6809-8663-BC42-94E2-DD06B7BCE4B2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C8C320C-9BC2-274E-A73C-A6FAA21B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93FE66A4-E5FF-9E48-B45E-BC92F7F5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21F6-0AA6-FB40-A1F2-F2A49CFAC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3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3EA7F77-894C-DA4C-B5B8-CA3E5017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BBAE-852D-114B-819D-A5C31F57E03E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1F96212-E767-F54E-8F19-3C57A6D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5363D67-174F-4446-B688-DCF4E15B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1B48-3961-9D45-8004-5EBBD50DF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31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3C983558-C720-864D-A36C-E94837DC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349D-42CB-1A4D-BFA9-FBFCD7680CAA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29C38-9941-3C47-A5BA-2E0DDCC0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A2EE5380-4E16-574F-8CD3-78C6513E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29B89-D168-214C-A7AF-33DD6D9BD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0508776-93CC-5045-A1E4-3B2E38C3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C89A-46D7-2B4F-B3AB-426CFFA6F6BC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8F69785-3FB6-8E40-8C52-8EB6A95F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74E5F33-276C-4F41-BEBA-CA27677D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2CAE-DD86-3E41-B942-F6D889EEB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93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B4197BA-8445-3C4E-99D9-46EFAD83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68FD7-7EE6-B641-84A7-4AF7AB38AFDD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06369BF-04F5-4B42-BE1B-56472342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4D76673-5746-C047-9CFE-5C47DDB9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A1B19-FC57-9A46-B4C5-A21C7119C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88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BE0E812-08DF-4A44-9F1F-D89D0599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9005-F934-1140-8E75-E1F10BFBF84D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2E03777-F09D-C94D-8812-BA6FAA17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AA96D88-550A-6048-9B67-10F9EA3A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38382-59F7-B343-9F57-B9BDCF381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24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8CB3D45-F6CD-7641-94BD-DAD7A3F9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CEDD8FD1-721A-2B49-81FB-9C6AAAB50E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2CDEDC8-B113-2749-A857-FA30D05DE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53141-AA7E-0549-93A7-C3C66912CF33}" type="datetimeFigureOut">
              <a:rPr lang="en-US"/>
              <a:pPr>
                <a:defRPr/>
              </a:pPr>
              <a:t>5/29/20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84ED3-8885-114D-B231-D12E04986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EB8B209-01AA-E44C-8CA6-E584CA873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05186537-F7FD-014E-A8DA-2E0DF5B7A0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77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2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B62E515-9B93-154C-8468-FF79AFBC23FA}"/>
              </a:ext>
            </a:extLst>
          </p:cNvPr>
          <p:cNvSpPr>
            <a:spLocks noChangeArrowheads="1"/>
          </p:cNvSpPr>
          <p:nvPr>
            <p:ph type="title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>
                <a:ln>
                  <a:noFill/>
                </a:ln>
                <a:solidFill>
                  <a:schemeClr val="tx1"/>
                </a:solidFill>
                <a:effectLst/>
              </a:rPr>
              <a:t>Identify the Vocabulary Words</a:t>
            </a: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CDD9AFD6-05FF-604C-A554-E87AE462CB1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2413000" cy="2278063"/>
          </a:xfrm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E8B9DEC3-932D-2149-873C-571DF9F0D95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5875" y="3878263"/>
            <a:ext cx="2928938" cy="2278062"/>
          </a:xfrm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B5115CBB-7BCF-BF40-83B8-DC9D33652FC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012950"/>
            <a:ext cx="2301875" cy="1736725"/>
          </a:xfrm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D210B751-DB6A-404C-8B8E-36C1AFBE960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6738" y="4208463"/>
            <a:ext cx="2727325" cy="1657350"/>
          </a:xfrm>
        </p:spPr>
      </p:pic>
      <p:sp>
        <p:nvSpPr>
          <p:cNvPr id="31755" name="Rectangle 11">
            <a:extLst>
              <a:ext uri="{FF2B5EF4-FFF2-40B4-BE49-F238E27FC236}">
                <a16:creationId xmlns:a16="http://schemas.microsoft.com/office/drawing/2014/main" id="{9DB5BD5D-314F-B049-8117-FF06274F6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50371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9EE4A9E5-2DF9-D045-BB0C-3B8A303F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2514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31758" name="Picture 14">
            <a:extLst>
              <a:ext uri="{FF2B5EF4-FFF2-40B4-BE49-F238E27FC236}">
                <a16:creationId xmlns:a16="http://schemas.microsoft.com/office/drawing/2014/main" id="{245621F4-0C36-134B-A8A6-86146820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2232025"/>
            <a:ext cx="31623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>
            <a:extLst>
              <a:ext uri="{FF2B5EF4-FFF2-40B4-BE49-F238E27FC236}">
                <a16:creationId xmlns:a16="http://schemas.microsoft.com/office/drawing/2014/main" id="{EE62DB8C-F8E9-7843-9274-C8F15FF45C8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2675" y="2857500"/>
            <a:ext cx="3565525" cy="1774825"/>
          </a:xfrm>
        </p:spPr>
      </p:pic>
      <p:sp>
        <p:nvSpPr>
          <p:cNvPr id="16393" name="Rectangle 9">
            <a:extLst>
              <a:ext uri="{FF2B5EF4-FFF2-40B4-BE49-F238E27FC236}">
                <a16:creationId xmlns:a16="http://schemas.microsoft.com/office/drawing/2014/main" id="{1EAD0489-551D-824F-8FDD-1535739B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8" y="3065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6395" name="Picture 11">
            <a:extLst>
              <a:ext uri="{FF2B5EF4-FFF2-40B4-BE49-F238E27FC236}">
                <a16:creationId xmlns:a16="http://schemas.microsoft.com/office/drawing/2014/main" id="{5DF0FA24-1C21-E743-AA23-51024988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538" y="2335213"/>
            <a:ext cx="2681287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Rectangle 14">
            <a:extLst>
              <a:ext uri="{FF2B5EF4-FFF2-40B4-BE49-F238E27FC236}">
                <a16:creationId xmlns:a16="http://schemas.microsoft.com/office/drawing/2014/main" id="{7F11DB0C-CF04-D64D-83AE-61610A8E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633413"/>
            <a:ext cx="76676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100" b="1">
                <a:latin typeface="Lucida Sans" panose="020B0602030504020204" pitchFamily="34" charset="77"/>
              </a:rPr>
              <a:t>Identify the Vocabulary Words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611734-AD0B-3E45-B7FA-3B7E23E9873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n>
                  <a:noFill/>
                </a:ln>
                <a:solidFill>
                  <a:schemeClr val="tx1"/>
                </a:solidFill>
                <a:effectLst/>
              </a:rPr>
              <a:t>Practice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0DB6DDF-13BF-2441-ADB6-4DA08092B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Connote</a:t>
            </a:r>
          </a:p>
          <a:p>
            <a:endParaRPr lang="en-US" altLang="en-US" sz="2400"/>
          </a:p>
          <a:p>
            <a:r>
              <a:rPr lang="en-US" altLang="en-US" sz="2400"/>
              <a:t>Denote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16C39346-35CF-5F4B-AC07-F84B45745E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288" y="1600200"/>
            <a:ext cx="3144837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2471-1C15-5746-BCCA-043F2D2D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Student T Chart</a:t>
            </a:r>
          </a:p>
        </p:txBody>
      </p:sp>
      <p:sp>
        <p:nvSpPr>
          <p:cNvPr id="18435" name="Content Placeholder 5">
            <a:extLst>
              <a:ext uri="{FF2B5EF4-FFF2-40B4-BE49-F238E27FC236}">
                <a16:creationId xmlns:a16="http://schemas.microsoft.com/office/drawing/2014/main" id="{0DBEB3F4-87E6-3E48-8C6B-D5C2CC1EB9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Connote	</a:t>
            </a:r>
          </a:p>
        </p:txBody>
      </p:sp>
      <p:sp>
        <p:nvSpPr>
          <p:cNvPr id="18436" name="Content Placeholder 6">
            <a:extLst>
              <a:ext uri="{FF2B5EF4-FFF2-40B4-BE49-F238E27FC236}">
                <a16:creationId xmlns:a16="http://schemas.microsoft.com/office/drawing/2014/main" id="{E185C6A9-2BEB-8B45-82F0-1DBF1F9AA4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Denote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243F-C64D-FC40-9EBC-740961E4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World Ocean Gyres</a:t>
            </a:r>
          </a:p>
        </p:txBody>
      </p:sp>
      <p:pic>
        <p:nvPicPr>
          <p:cNvPr id="20483" name="Content Placeholder 4" descr="Oceanic_gyres.png">
            <a:extLst>
              <a:ext uri="{FF2B5EF4-FFF2-40B4-BE49-F238E27FC236}">
                <a16:creationId xmlns:a16="http://schemas.microsoft.com/office/drawing/2014/main" id="{7CE8C1AF-90C9-8A42-89CD-FBD6FC1898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6" r="-1416"/>
          <a:stretch>
            <a:fillRect/>
          </a:stretch>
        </p:blipFill>
        <p:spPr>
          <a:xfrm>
            <a:off x="836613" y="1473200"/>
            <a:ext cx="7323137" cy="4652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071B6-C613-144F-9C69-E888E8D59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8686800" y="6126163"/>
            <a:ext cx="46038" cy="46037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7D1CFDCC-97A9-1C47-921F-1FACF8665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530225"/>
            <a:ext cx="86487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485</TotalTime>
  <Words>20</Words>
  <Application>Microsoft Macintosh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Apex</vt:lpstr>
      <vt:lpstr>Identify the Vocabulary Words</vt:lpstr>
      <vt:lpstr>PowerPoint Presentation</vt:lpstr>
      <vt:lpstr>Practice</vt:lpstr>
      <vt:lpstr>Student T Chart</vt:lpstr>
      <vt:lpstr>World Ocean Gyres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What?!!</dc:title>
  <dc:creator>Darcey Wimer</dc:creator>
  <cp:lastModifiedBy>Gale Ekiss</cp:lastModifiedBy>
  <cp:revision>45</cp:revision>
  <dcterms:created xsi:type="dcterms:W3CDTF">2014-09-08T14:45:51Z</dcterms:created>
  <dcterms:modified xsi:type="dcterms:W3CDTF">2020-05-29T21:31:10Z</dcterms:modified>
</cp:coreProperties>
</file>