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4" y="-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80DD-89D0-4DA3-93A3-3A53B7194085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D1F4F-7043-4D72-B257-2115A82D0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4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dirty="0" smtClean="0"/>
              <a:t>www.wikipedia.org</a:t>
            </a:r>
            <a:endParaRPr lang="en-US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5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dirty="0" smtClean="0"/>
              <a:t>www.voyagerloin.com</a:t>
            </a:r>
            <a:endParaRPr lang="en-US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3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dirty="0" smtClean="0"/>
              <a:t>www.travelpod.com</a:t>
            </a:r>
            <a:endParaRPr lang="en-US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8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www.treehugger.com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4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dirty="0" smtClean="0"/>
              <a:t>www.asiabiz.com</a:t>
            </a:r>
            <a:endParaRPr lang="en-US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5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dirty="0" smtClean="0"/>
              <a:t>www.rajivawijesinha.wordpress.com</a:t>
            </a:r>
            <a:endParaRPr lang="en-US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5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www.pinterest.com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3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www.phuonamstarcambodia.net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0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dirty="0" smtClean="0"/>
              <a:t>www.freewebs.com</a:t>
            </a:r>
            <a:endParaRPr lang="en-US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0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www.wikipedia.org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16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www.wikipedia.org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1F4F-7043-4D72-B257-2115A82D01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bm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bm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7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0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7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1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9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5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406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8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3936D57-3AA9-4615-B556-0E25D592BCFC}" type="datetimeFigureOut">
              <a:rPr lang="en-US" smtClean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B9A0660-0FF0-467C-BE03-0B0CE8F7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3108534"/>
          </a:xfrm>
        </p:spPr>
        <p:txBody>
          <a:bodyPr/>
          <a:lstStyle/>
          <a:p>
            <a:r>
              <a:rPr lang="en-US" sz="4800" dirty="0" smtClean="0">
                <a:effectLst/>
              </a:rPr>
              <a:t>The Amazing Khmer</a:t>
            </a:r>
            <a:br>
              <a:rPr lang="en-US" sz="4800" dirty="0" smtClean="0">
                <a:effectLst/>
              </a:rPr>
            </a:b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 smtClean="0">
                <a:effectLst/>
              </a:rPr>
              <a:t>DENNIS Rees</a:t>
            </a:r>
            <a:br>
              <a:rPr lang="en-US" sz="1800" dirty="0" smtClean="0">
                <a:effectLst/>
              </a:rPr>
            </a:br>
            <a:r>
              <a:rPr lang="en-US" sz="1800" dirty="0" smtClean="0">
                <a:effectLst/>
              </a:rPr>
              <a:t>Arizona Geographic Alliance Teacher-Consultant</a:t>
            </a:r>
            <a:endParaRPr lang="en-US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039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This is an example of a dovetail joint.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95" y="1166473"/>
            <a:ext cx="4685687" cy="4685687"/>
          </a:xfrm>
          <a:ln w="76200"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885429" y="5960238"/>
            <a:ext cx="138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www.wikipedia.org</a:t>
            </a:r>
          </a:p>
        </p:txBody>
      </p:sp>
    </p:spTree>
    <p:extLst>
      <p:ext uri="{BB962C8B-B14F-4D97-AF65-F5344CB8AC3E}">
        <p14:creationId xmlns:p14="http://schemas.microsoft.com/office/powerpoint/2010/main" val="234479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Temple moat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9" y="1694005"/>
            <a:ext cx="5242982" cy="3932237"/>
          </a:xfr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00009" y="5672433"/>
            <a:ext cx="16029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www.voyagerloin.com</a:t>
            </a:r>
          </a:p>
        </p:txBody>
      </p:sp>
    </p:spTree>
    <p:extLst>
      <p:ext uri="{BB962C8B-B14F-4D97-AF65-F5344CB8AC3E}">
        <p14:creationId xmlns:p14="http://schemas.microsoft.com/office/powerpoint/2010/main" val="208597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Baray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1" y="1652397"/>
            <a:ext cx="6470177" cy="4282081"/>
          </a:xfr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037132" y="6042126"/>
            <a:ext cx="14618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www.travelpod.com</a:t>
            </a:r>
          </a:p>
        </p:txBody>
      </p:sp>
    </p:spTree>
    <p:extLst>
      <p:ext uri="{BB962C8B-B14F-4D97-AF65-F5344CB8AC3E}">
        <p14:creationId xmlns:p14="http://schemas.microsoft.com/office/powerpoint/2010/main" val="117688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Map of Khmer Kingdom at its height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3" y="761653"/>
            <a:ext cx="3683743" cy="5186711"/>
          </a:xfr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393373" y="6045958"/>
            <a:ext cx="26465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www.wikipedia.org</a:t>
            </a:r>
          </a:p>
        </p:txBody>
      </p:sp>
    </p:spTree>
    <p:extLst>
      <p:ext uri="{BB962C8B-B14F-4D97-AF65-F5344CB8AC3E}">
        <p14:creationId xmlns:p14="http://schemas.microsoft.com/office/powerpoint/2010/main" val="407658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9101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Map of the city of Angkor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88" y="1299614"/>
            <a:ext cx="6156702" cy="4400058"/>
          </a:xfr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48601" y="5865679"/>
            <a:ext cx="15516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www.treehugger.com</a:t>
            </a:r>
          </a:p>
        </p:txBody>
      </p:sp>
    </p:spTree>
    <p:extLst>
      <p:ext uri="{BB962C8B-B14F-4D97-AF65-F5344CB8AC3E}">
        <p14:creationId xmlns:p14="http://schemas.microsoft.com/office/powerpoint/2010/main" val="40193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0381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Examples of important buildings in Angkor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4" y="1607677"/>
            <a:ext cx="5893544" cy="3860399"/>
          </a:xfrm>
          <a:ln w="76200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57" y="1381652"/>
            <a:ext cx="3372836" cy="4497115"/>
          </a:xfr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37705" y="5669001"/>
            <a:ext cx="24322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www.britannica.com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9063031" y="5929341"/>
            <a:ext cx="1292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www.asiabiz.com</a:t>
            </a:r>
          </a:p>
        </p:txBody>
      </p:sp>
    </p:spTree>
    <p:extLst>
      <p:ext uri="{BB962C8B-B14F-4D97-AF65-F5344CB8AC3E}">
        <p14:creationId xmlns:p14="http://schemas.microsoft.com/office/powerpoint/2010/main" val="345151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4" y="805216"/>
            <a:ext cx="5248206" cy="3627575"/>
          </a:xfrm>
          <a:ln w="76200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19" y="1962508"/>
            <a:ext cx="5007871" cy="3755903"/>
          </a:xfr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49775" y="4554519"/>
            <a:ext cx="23492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www.wallpapersinfo.blogspot.com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1800" y="5878352"/>
            <a:ext cx="2449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www.rajivawijesinha.wordpress.com</a:t>
            </a:r>
          </a:p>
        </p:txBody>
      </p:sp>
    </p:spTree>
    <p:extLst>
      <p:ext uri="{BB962C8B-B14F-4D97-AF65-F5344CB8AC3E}">
        <p14:creationId xmlns:p14="http://schemas.microsoft.com/office/powerpoint/2010/main" val="389346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4" y="623321"/>
            <a:ext cx="7049662" cy="5287246"/>
          </a:xfr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82267" y="6028478"/>
            <a:ext cx="13954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www.pinterest.com</a:t>
            </a:r>
          </a:p>
        </p:txBody>
      </p:sp>
    </p:spTree>
    <p:extLst>
      <p:ext uri="{BB962C8B-B14F-4D97-AF65-F5344CB8AC3E}">
        <p14:creationId xmlns:p14="http://schemas.microsoft.com/office/powerpoint/2010/main" val="310749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586853"/>
            <a:ext cx="10058400" cy="60050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Moving stone blocks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03" y="1445774"/>
            <a:ext cx="5878394" cy="4408796"/>
          </a:xfrm>
          <a:ln w="762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431809" y="6011347"/>
            <a:ext cx="38759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www.phuonamstarcambodia.net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564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1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Construction techniques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85" y="1370711"/>
            <a:ext cx="6144829" cy="4608622"/>
          </a:xfr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959208" y="6024051"/>
            <a:ext cx="14285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www.freewebs.com</a:t>
            </a:r>
          </a:p>
        </p:txBody>
      </p:sp>
    </p:spTree>
    <p:extLst>
      <p:ext uri="{BB962C8B-B14F-4D97-AF65-F5344CB8AC3E}">
        <p14:creationId xmlns:p14="http://schemas.microsoft.com/office/powerpoint/2010/main" val="46618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This is what a </a:t>
            </a:r>
            <a:r>
              <a:rPr lang="en-US" sz="2800" dirty="0" err="1" smtClean="0"/>
              <a:t>tenon</a:t>
            </a:r>
            <a:r>
              <a:rPr lang="en-US" sz="2800" dirty="0" smtClean="0"/>
              <a:t> and mortise joint looks like.</a:t>
            </a:r>
            <a:endParaRPr lang="en-US" sz="28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56" y="2103438"/>
            <a:ext cx="3489856" cy="3748087"/>
          </a:xfrm>
          <a:ln w="76200">
            <a:solidFill>
              <a:schemeClr val="bg1"/>
            </a:solidFill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6" y="2087537"/>
            <a:ext cx="3235636" cy="3763988"/>
          </a:xfrm>
          <a:ln w="76200">
            <a:solidFill>
              <a:schemeClr val="bg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898297" y="5940769"/>
            <a:ext cx="17620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www.yourdictionary.com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44207" y="5924868"/>
            <a:ext cx="138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www.wikipedia.org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227177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124</TotalTime>
  <Words>86</Words>
  <Application>Microsoft Macintosh PowerPoint</Application>
  <PresentationFormat>Custom</PresentationFormat>
  <Paragraphs>48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Savon</vt:lpstr>
      <vt:lpstr>The Amazing Khmer  DENNIS Rees Arizona Geographic Alliance Teacher-Consultant</vt:lpstr>
      <vt:lpstr>PowerPoint Presentation</vt:lpstr>
      <vt:lpstr>Map of the city of Angkor</vt:lpstr>
      <vt:lpstr>Examples of important buildings in Angkor</vt:lpstr>
      <vt:lpstr>PowerPoint Presentation</vt:lpstr>
      <vt:lpstr>PowerPoint Presentation</vt:lpstr>
      <vt:lpstr>Moving stone blocks</vt:lpstr>
      <vt:lpstr>Construction techniques</vt:lpstr>
      <vt:lpstr>This is what a tenon and mortise joint looks like.</vt:lpstr>
      <vt:lpstr>PowerPoint Presentation</vt:lpstr>
      <vt:lpstr>Temple moat</vt:lpstr>
      <vt:lpstr>Baray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Amazing Khmer</dc:title>
  <dc:creator>Dennis Rees</dc:creator>
  <cp:lastModifiedBy>Gale Ekiss</cp:lastModifiedBy>
  <cp:revision>14</cp:revision>
  <dcterms:created xsi:type="dcterms:W3CDTF">2015-05-01T23:40:18Z</dcterms:created>
  <dcterms:modified xsi:type="dcterms:W3CDTF">2016-01-27T00:17:02Z</dcterms:modified>
</cp:coreProperties>
</file>