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ipal?utm_source=unsplash&amp;utm_medium=referral&amp;utm_content=creditCopyTex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torii-gates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ytimg.com/vi/JdD96houek4/hqdefault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ancient-egypt/the-sphin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ak.crunchyroll.com/i/spire1/0091beab6cf224e1ef71b42aa3852c861498262868_full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ceage.fandom.com/wiki/Stoneheng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sites/default/files/styles/1200w/public/A/angkorwat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ic-watch.com/movies/thor-ragnarok-asgard-must-fal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hswstatic.com/eyJidWNrZXQiOiJjb250ZW50Lmhzd3N0YXRpYy5jb20iLCJrZXkiOiJnaWZcL21hY2h1LXBpY2NodS0xLmpwZyIsImVkaXRzIjp7InJlc2l6ZSI6eyJ3aWR0aCI6ODI4fSwidG9Gb3JtYXQiOiJhdmlmIn1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Slideshow: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10 slides of important places, many of which have appeared in popular culture.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Hagia Sophia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https://news.artnet.com/app/news-upload/2020/07/GettyImages-1226033224.jpg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Photo by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Shai Pal</a:t>
            </a:r>
            <a:r>
              <a:rPr lang="en" sz="1600"/>
              <a:t> on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Unsplash</a:t>
            </a:r>
            <a:r>
              <a:rPr lang="en" sz="1600"/>
              <a:t> | Torii Gates of Fushimi Inari Temple, Kyoto, Japan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Western Wall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https://i.ytimg.com/vi/JdD96houek4/hqdefault.jpg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Pyramids &amp; Sphinx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Left 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https://www.history.com/topics/ancient-egypt/the-sphinx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Theater Poster Photo: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Mt Fuji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 Left: Laid Back Camp Anime &amp; Manga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http://img1.ak.crunchyroll.com/i/spire1/0091beab6cf224e1ef71b42aa3852c861498262868_full.jpg</a:t>
            </a:r>
            <a:endParaRPr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Photo Right: Mt Fuji from Lake Yamanaka | https://collections.lacma.org/node/201436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Stonehenge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https://iceage.fandom.com/wiki/Stonehenge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Angkor Wat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https://asiasociety.org/sites/default/files/styles/1200w/public/A/angkorwat.jpg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Notre Dame Cathedral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Left: https://www.friendsofnotredamedeparis.org/wp-content/uploads/2022/03/Notre-Dame_facade-occidentale_parvis.jpeg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Right: https://fandomwire.com/wp-content/uploads/2022/05/5-Urban-Legends-About-The-Hunchback-Of-Notre-Dame.jpg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https://comic-watch.com/movies/thor-ragnarok-asgard-must-fall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Asgard - Land of the Gods in </a:t>
            </a:r>
            <a:r>
              <a:rPr lang="en" sz="1200">
                <a:solidFill>
                  <a:srgbClr val="303336"/>
                </a:solidFill>
                <a:highlight>
                  <a:srgbClr val="FFFFFF"/>
                </a:highlight>
              </a:rPr>
              <a:t>Norse mythology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Machu Picchu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https://media.hswstatic.com/eyJidWNrZXQiOiJjb250ZW50Lmhzd3N0YXRpYy5jb20iLCJrZXkiOiJnaWZcL21hY2h1LXBpY2NodS0xLmpwZyIsImVkaXRzIjp7InJlc2l6ZSI6eyJ3aWR0aCI6ODI4fSwidG9Gb3JtYXQiOiJhdmlmIn19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243075"/>
            <a:ext cx="8520600" cy="142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91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55" name="Google Shape;55;p13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9716" y="1461330"/>
            <a:ext cx="1563516" cy="33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66625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000" y="400800"/>
            <a:ext cx="7282801" cy="4318475"/>
          </a:xfrm>
          <a:prstGeom prst="rect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840550" y="-46500"/>
            <a:ext cx="3491700" cy="5724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Hagia Sophia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427040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-435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5"/>
            <a:ext cx="876875" cy="8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5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descr="A picture containing trees, outdoor, a series of orange torii gates of the Fushimi Inari Temple, Kyoto, Japa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699" y="47500"/>
            <a:ext cx="6795055" cy="4827321"/>
          </a:xfrm>
          <a:prstGeom prst="rect">
            <a:avLst/>
          </a:prstGeom>
          <a:noFill/>
          <a:ln w="317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84773" y="4654365"/>
            <a:ext cx="3106616" cy="458400"/>
          </a:xfrm>
          <a:prstGeom prst="rect">
            <a:avLst/>
          </a:prstGeom>
          <a:solidFill>
            <a:srgbClr val="ADBCC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latin typeface="Georgia"/>
                <a:ea typeface="Georgia"/>
                <a:cs typeface="Georgia"/>
                <a:sym typeface="Georgia"/>
              </a:rPr>
              <a:t>Fushimi Inari Temple</a:t>
            </a:r>
            <a:endParaRPr sz="20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925" y="1245"/>
            <a:ext cx="6864150" cy="5126829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4">
            <a:alphaModFix/>
          </a:blip>
          <a:srcRect l="5641" r="66876"/>
          <a:stretch/>
        </p:blipFill>
        <p:spPr>
          <a:xfrm>
            <a:off x="0" y="7474"/>
            <a:ext cx="14134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167042" y="143340"/>
            <a:ext cx="3049500" cy="572700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Western Wall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l="67055" r="5462"/>
          <a:stretch/>
        </p:blipFill>
        <p:spPr>
          <a:xfrm>
            <a:off x="7751650" y="15425"/>
            <a:ext cx="1413475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61" name="Google Shape;161;p25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2427005" y="1111244"/>
            <a:ext cx="4477998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shoulder partner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3369289" y="2355015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group &amp; come to a </a:t>
            </a:r>
            <a:r>
              <a:rPr lang="en" sz="2800" b="1" i="0" u="sng" strike="noStrike" cap="non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consensus</a:t>
            </a: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3858647" y="3617714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Group Share 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0198" y="153152"/>
            <a:ext cx="50078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Pyramid and the Sphinx 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143" y="218944"/>
            <a:ext cx="3155756" cy="470236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972" y="896095"/>
            <a:ext cx="5321367" cy="399102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93" y="0"/>
            <a:ext cx="3637410" cy="5143500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830365" y="1612408"/>
            <a:ext cx="17088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Mt. Fuji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>
            <a:off x="4451673" y="2333006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 rot="10800000">
            <a:off x="4467337" y="-1488393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Mt. Fuji from Lake Yamanaka - Takahashi Hiroaki - Japanese Art&quot; Sticker for  Sale by tsubadesigns | Japanese art, Japanese landscape, Japan 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5150" y="0"/>
            <a:ext cx="3498850" cy="514350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12" y="654409"/>
            <a:ext cx="7511575" cy="419789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45863" y="214289"/>
            <a:ext cx="2852271" cy="572700"/>
          </a:xfrm>
          <a:prstGeom prst="rect">
            <a:avLst/>
          </a:prstGeom>
          <a:gradFill>
            <a:gsLst>
              <a:gs pos="0">
                <a:srgbClr val="9B9B9B"/>
              </a:gs>
              <a:gs pos="74000">
                <a:srgbClr val="A8C7FA"/>
              </a:gs>
              <a:gs pos="83000">
                <a:srgbClr val="A8C7FA"/>
              </a:gs>
              <a:gs pos="100000">
                <a:srgbClr val="C5D9FB"/>
              </a:gs>
            </a:gsLst>
            <a:lin ang="4200000" scaled="0"/>
          </a:gra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Stonehenge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050" y="387900"/>
            <a:ext cx="7340837" cy="445315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785538" y="165777"/>
            <a:ext cx="2698445" cy="572700"/>
          </a:xfrm>
          <a:prstGeom prst="rect">
            <a:avLst/>
          </a:prstGeom>
          <a:gradFill>
            <a:gsLst>
              <a:gs pos="0">
                <a:schemeClr val="accent5"/>
              </a:gs>
              <a:gs pos="12000">
                <a:schemeClr val="accent5"/>
              </a:gs>
              <a:gs pos="47000">
                <a:srgbClr val="F9FBFF"/>
              </a:gs>
              <a:gs pos="83000">
                <a:srgbClr val="A8C7FA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Angkor Wat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5" name="Google Shape;85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2758" y="40200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" name="Google Shape;86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1330" y="1554256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" name="Google Shape;87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9902" y="274924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88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8474" y="3935680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6159" y="2119359"/>
            <a:ext cx="4879649" cy="2784861"/>
          </a:xfrm>
          <a:prstGeom prst="rect">
            <a:avLst/>
          </a:prstGeom>
          <a:noFill/>
          <a:ln w="31750" cap="flat" cmpd="sng">
            <a:solidFill>
              <a:srgbClr val="083C9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5281304" y="486664"/>
            <a:ext cx="2452643" cy="572700"/>
          </a:xfrm>
          <a:prstGeom prst="rect">
            <a:avLst/>
          </a:prstGeom>
          <a:gradFill>
            <a:gsLst>
              <a:gs pos="0">
                <a:srgbClr val="31EAFE">
                  <a:alpha val="82352"/>
                </a:srgbClr>
              </a:gs>
              <a:gs pos="14000">
                <a:srgbClr val="31EAFE">
                  <a:alpha val="82352"/>
                </a:srgbClr>
              </a:gs>
              <a:gs pos="47000">
                <a:srgbClr val="F9FBFF"/>
              </a:gs>
              <a:gs pos="76000">
                <a:srgbClr val="00B0F0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rgbClr val="CCE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Notre Dame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95;p18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942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0468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 descr="Discover the Beauty of Notre Dame's West Facad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192" y="1051134"/>
            <a:ext cx="3704417" cy="3270384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03" name="Google Shape;103;p19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2427005" y="1111244"/>
            <a:ext cx="4477998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shoulder partner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369289" y="2355015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group &amp; come to a </a:t>
            </a:r>
            <a:r>
              <a:rPr lang="en" sz="2800" b="1" i="0" u="sng" strike="noStrike" cap="non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consensus</a:t>
            </a: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3858647" y="3617714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Group Share 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50025" y="-16950"/>
            <a:ext cx="9294026" cy="51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t="5784" b="5089"/>
          <a:stretch/>
        </p:blipFill>
        <p:spPr>
          <a:xfrm>
            <a:off x="3939967" y="0"/>
            <a:ext cx="3872782" cy="51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633075" y="547325"/>
            <a:ext cx="2400000" cy="733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300" b="1">
                <a:latin typeface="Georgia"/>
                <a:ea typeface="Georgia"/>
                <a:cs typeface="Georgia"/>
                <a:sym typeface="Georgia"/>
              </a:rPr>
              <a:t>Asgard</a:t>
            </a:r>
            <a:endParaRPr sz="33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912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85675" y="151350"/>
            <a:ext cx="3379500" cy="57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Machu Picchu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Macintosh PowerPoint</Application>
  <PresentationFormat>On-screen Show (16:9)</PresentationFormat>
  <Paragraphs>46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Simple Light</vt:lpstr>
      <vt:lpstr>PowerPoint Presentation</vt:lpstr>
      <vt:lpstr>Pyramid and the Sphinx  </vt:lpstr>
      <vt:lpstr>Mt. Fuji</vt:lpstr>
      <vt:lpstr>Stonehenge </vt:lpstr>
      <vt:lpstr>Angkor Wat </vt:lpstr>
      <vt:lpstr>Notre Dame </vt:lpstr>
      <vt:lpstr>PowerPoint Presentation</vt:lpstr>
      <vt:lpstr>Asgard</vt:lpstr>
      <vt:lpstr>Machu Picchu </vt:lpstr>
      <vt:lpstr>Hagia Sophia </vt:lpstr>
      <vt:lpstr>Fushimi Inari Temple</vt:lpstr>
      <vt:lpstr>Western Wall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Gale Ekiss</cp:lastModifiedBy>
  <cp:revision>1</cp:revision>
  <dcterms:modified xsi:type="dcterms:W3CDTF">2023-10-03T16:25:29Z</dcterms:modified>
</cp:coreProperties>
</file>