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61" r:id="rId5"/>
    <p:sldId id="259" r:id="rId6"/>
    <p:sldId id="260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hyperlink" Target="http://themackinstitute.com/the-savvy-storytell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hogunvseurope.weebly.com/feudal-society.html" TargetMode="Externa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wakulla.com/visitors/about_wakulla/population_and_demographics.php" TargetMode="Externa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ved=0ahUKEwiMwoiX2ITMAhWIbSYKHQxKAl4QjB0IBg&amp;url=http://www.cherylelliottstudio.com/illustration.html&amp;bvm=bv.119028448,d.eWE&amp;psig=AFQjCNF8lnlRuYommbex0FmFYqnXXODvpg&amp;ust=1460398738922259" TargetMode="Externa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url?sa=i&amp;rct=j&amp;q=&amp;esrc=s&amp;source=images&amp;cd=&amp;ved=0ahUKEwiMwoiX2ITMAhWIbSYKHQxKAl4QjB0IBg&amp;url=http://www.cherylelliottstudio.com/illustration.html&amp;bvm=bv.119028448,d.eWE&amp;psig=AFQjCNF8lnlRuYommbex0FmFYqnXXODvpg&amp;ust=1460398738922259" TargetMode="Externa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theweb.rozlinder.com/teaching-students-to-use-textual-evidence-in-the-common-core-classroom/" TargetMode="Externa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26988"/>
            <a:ext cx="8042276" cy="3493248"/>
          </a:xfrm>
        </p:spPr>
        <p:txBody>
          <a:bodyPr/>
          <a:lstStyle/>
          <a:p>
            <a:r>
              <a:rPr lang="en-US" dirty="0"/>
              <a:t>A Folktale, A Famine, and A Finale: </a:t>
            </a: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The Great Famine of </a:t>
            </a:r>
            <a:r>
              <a:rPr lang="en-US" sz="3600" dirty="0" smtClean="0">
                <a:solidFill>
                  <a:schemeClr val="tx1"/>
                </a:solidFill>
              </a:rPr>
              <a:t>1315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</a:t>
            </a:r>
            <a:r>
              <a:rPr lang="en-US" dirty="0" smtClean="0"/>
              <a:t>olktale:  </a:t>
            </a:r>
            <a:r>
              <a:rPr lang="en-US" sz="2000" dirty="0" smtClean="0"/>
              <a:t>short story that is not true but many </a:t>
            </a:r>
            <a:br>
              <a:rPr lang="en-US" sz="2000" dirty="0" smtClean="0"/>
            </a:br>
            <a:r>
              <a:rPr lang="en-US" sz="2000" dirty="0" smtClean="0"/>
              <a:t>                                  people tell and know the story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75" y="1635124"/>
            <a:ext cx="5175250" cy="4681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2424" y="6462752"/>
            <a:ext cx="255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themackinstitute.com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10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</a:t>
            </a:r>
            <a:r>
              <a:rPr lang="en-US" dirty="0" smtClean="0"/>
              <a:t>amine:  </a:t>
            </a:r>
            <a:r>
              <a:rPr lang="en-US" sz="2000" dirty="0" smtClean="0"/>
              <a:t>a lack of food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92424" y="6462752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4" y="1982416"/>
            <a:ext cx="3702519" cy="39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</a:t>
            </a:r>
            <a:r>
              <a:rPr lang="en-US" dirty="0" smtClean="0"/>
              <a:t>eudal society:  </a:t>
            </a:r>
            <a:r>
              <a:rPr lang="en-US" sz="2000" dirty="0" smtClean="0"/>
              <a:t>a way of life in Europe many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        years ago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92424" y="6462752"/>
            <a:ext cx="327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shogunvseurope.weebly.com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0" y="1019571"/>
            <a:ext cx="6073775" cy="53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population:  </a:t>
            </a:r>
            <a:r>
              <a:rPr lang="en-US" sz="2000" dirty="0" smtClean="0"/>
              <a:t>people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92424" y="6462752"/>
            <a:ext cx="2436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www.mywakulla.com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525" y="1628775"/>
            <a:ext cx="4546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1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cause:  </a:t>
            </a:r>
            <a:r>
              <a:rPr lang="en-US" sz="2000" dirty="0" smtClean="0"/>
              <a:t>reason for something to change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92424" y="6462752"/>
            <a:ext cx="324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www.cherylelliottstudio.com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47" y="1571625"/>
            <a:ext cx="7955928" cy="391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effect:  </a:t>
            </a:r>
            <a:r>
              <a:rPr lang="en-US" sz="2000" dirty="0" smtClean="0"/>
              <a:t>change that is a result of an action (cause)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92424" y="6462752"/>
            <a:ext cx="324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www.cherylelliottstudio.com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900331"/>
            <a:ext cx="8588375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6" y="107576"/>
            <a:ext cx="8493124" cy="1336956"/>
          </a:xfrm>
        </p:spPr>
        <p:txBody>
          <a:bodyPr/>
          <a:lstStyle/>
          <a:p>
            <a:pPr algn="l"/>
            <a:r>
              <a:rPr lang="en-US" dirty="0" smtClean="0"/>
              <a:t>evidence:  </a:t>
            </a:r>
            <a:r>
              <a:rPr lang="en-US" sz="2000" dirty="0" smtClean="0"/>
              <a:t>facts that support an opinion or a statement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92424" y="6462752"/>
            <a:ext cx="2777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ontheweb.rozlinder.com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1444532"/>
            <a:ext cx="4597400" cy="48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1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69</TotalTime>
  <Words>77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A Folktale, A Famine, and A Finale:  The Great Famine of 1315  Vocabulary</vt:lpstr>
      <vt:lpstr>folktale:  short story that is not true but many                                    people tell and know the story</vt:lpstr>
      <vt:lpstr>famine:  a lack of food</vt:lpstr>
      <vt:lpstr>feudal society:  a way of life in Europe many                                                        years ago</vt:lpstr>
      <vt:lpstr>population:  people</vt:lpstr>
      <vt:lpstr>cause:  reason for something to change</vt:lpstr>
      <vt:lpstr>effect:  change that is a result of an action (cause)</vt:lpstr>
      <vt:lpstr>evidence:  facts that support an opinion or a statement</vt:lpstr>
    </vt:vector>
  </TitlesOfParts>
  <Company>ASU MLFTC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Famine, A Folktale, A Famine, and A Finale</dc:title>
  <dc:creator>Karen Guerrero</dc:creator>
  <cp:lastModifiedBy>Gale Ekiss</cp:lastModifiedBy>
  <cp:revision>3</cp:revision>
  <dcterms:created xsi:type="dcterms:W3CDTF">2016-04-11T01:23:32Z</dcterms:created>
  <dcterms:modified xsi:type="dcterms:W3CDTF">2016-04-12T18:43:53Z</dcterms:modified>
</cp:coreProperties>
</file>