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0" r:id="rId5"/>
    <p:sldId id="271" r:id="rId6"/>
    <p:sldId id="259" r:id="rId7"/>
    <p:sldId id="269" r:id="rId8"/>
    <p:sldId id="260" r:id="rId9"/>
    <p:sldId id="258" r:id="rId10"/>
    <p:sldId id="261" r:id="rId11"/>
    <p:sldId id="273" r:id="rId12"/>
    <p:sldId id="262" r:id="rId13"/>
    <p:sldId id="263" r:id="rId14"/>
    <p:sldId id="265" r:id="rId15"/>
    <p:sldId id="264" r:id="rId16"/>
    <p:sldId id="267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2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8" y="9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7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0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2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B6F9-0A3E-4440-9297-A3F22B33FC16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3F76-A876-45F8-A583-B32D3189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9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QpbTTGe_g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erscmap.usgs.gov/uswtdb/viewer/#3.54/36.83/-97.07" TargetMode="External"/><Relationship Id="rId2" Type="http://schemas.openxmlformats.org/officeDocument/2006/relationships/hyperlink" Target="http://hint.fm/wind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ergy.gov/articles/new-interactive-map-shows-big-potential-america-s-wind-energy-futur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 Energy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2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Blade designs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7172" y="1962262"/>
            <a:ext cx="2152650" cy="212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83" y="1104597"/>
            <a:ext cx="2457450" cy="185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261" y="2375881"/>
            <a:ext cx="2248739" cy="2998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33" y="1962262"/>
            <a:ext cx="3130489" cy="1682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496" y="4197727"/>
            <a:ext cx="2733675" cy="1963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24" y="4404527"/>
            <a:ext cx="2800125" cy="18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87AE-52D3-0D45-A642-845571E4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0BE01-66E7-D648-BC6B-A4A755F7B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your partner, complete the following exit ticket.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how energy is transferred in a wind turbine and a wind farm.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3 ways that wind power benefits society?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3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of 2</a:t>
            </a:r>
          </a:p>
          <a:p>
            <a:r>
              <a:rPr lang="en-US" dirty="0"/>
              <a:t>Design, construct and test your own wind turbine </a:t>
            </a:r>
          </a:p>
          <a:p>
            <a:r>
              <a:rPr lang="en-US" dirty="0"/>
              <a:t>Goal is to lift a weight (pencils taped together)</a:t>
            </a:r>
          </a:p>
          <a:p>
            <a:pPr marL="231775" indent="0">
              <a:buNone/>
            </a:pPr>
            <a:r>
              <a:rPr lang="en-US" dirty="0"/>
              <a:t>as quickly as possible </a:t>
            </a:r>
          </a:p>
          <a:p>
            <a:r>
              <a:rPr lang="en-US" dirty="0"/>
              <a:t>Maximum of 1 minute </a:t>
            </a:r>
          </a:p>
          <a:p>
            <a:r>
              <a:rPr lang="en-US" dirty="0"/>
              <a:t>No human interaction</a:t>
            </a:r>
          </a:p>
          <a:p>
            <a:r>
              <a:rPr lang="en-US" dirty="0"/>
              <a:t>Blow dryer must be at least 1 foot away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454" y="2803267"/>
            <a:ext cx="2819400" cy="316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turbine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free standing not being held by any student--NO human interaction</a:t>
            </a:r>
          </a:p>
          <a:p>
            <a:r>
              <a:rPr lang="en-US" dirty="0"/>
              <a:t> Must have a rotor shaft around which to wind up a cup</a:t>
            </a:r>
          </a:p>
          <a:p>
            <a:r>
              <a:rPr lang="en-US" dirty="0"/>
              <a:t>Must use only materials provided</a:t>
            </a:r>
          </a:p>
          <a:p>
            <a:r>
              <a:rPr lang="en-US" dirty="0"/>
              <a:t>Must collaborate on each part of the </a:t>
            </a:r>
          </a:p>
          <a:p>
            <a:pPr marL="287338" indent="-49213">
              <a:buNone/>
            </a:pPr>
            <a:r>
              <a:rPr lang="en-US" dirty="0"/>
              <a:t> assignment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36" y="3523878"/>
            <a:ext cx="2097226" cy="23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7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provided (nothing else)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30066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Wooden (popsicle) sticks</a:t>
            </a:r>
          </a:p>
          <a:p>
            <a:r>
              <a:rPr lang="en-US" dirty="0"/>
              <a:t>Bendable wire</a:t>
            </a:r>
          </a:p>
          <a:p>
            <a:r>
              <a:rPr lang="en-US" dirty="0"/>
              <a:t>String</a:t>
            </a:r>
          </a:p>
          <a:p>
            <a:r>
              <a:rPr lang="en-US" dirty="0"/>
              <a:t>Paperclips</a:t>
            </a:r>
          </a:p>
          <a:p>
            <a:r>
              <a:rPr lang="en-US" dirty="0"/>
              <a:t>Rubber bands</a:t>
            </a:r>
          </a:p>
          <a:p>
            <a:r>
              <a:rPr lang="en-US" dirty="0"/>
              <a:t>Toothpicks</a:t>
            </a:r>
          </a:p>
          <a:p>
            <a:r>
              <a:rPr lang="en-US" dirty="0"/>
              <a:t>Aluminum foil</a:t>
            </a:r>
          </a:p>
          <a:p>
            <a:r>
              <a:rPr lang="en-US" dirty="0"/>
              <a:t>Tape</a:t>
            </a:r>
          </a:p>
          <a:p>
            <a:r>
              <a:rPr lang="en-US" dirty="0"/>
              <a:t>Wooden dowels</a:t>
            </a:r>
          </a:p>
          <a:p>
            <a:r>
              <a:rPr lang="en-US" dirty="0"/>
              <a:t>Paper, cardboard</a:t>
            </a:r>
          </a:p>
          <a:p>
            <a:r>
              <a:rPr lang="en-US" dirty="0"/>
              <a:t>Hair Dryer</a:t>
            </a:r>
          </a:p>
          <a:p>
            <a:r>
              <a:rPr lang="en-US" dirty="0"/>
              <a:t>Glue gun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B5684-CBE5-6F42-9E98-EACA43D30809}"/>
              </a:ext>
            </a:extLst>
          </p:cNvPr>
          <p:cNvSpPr txBox="1"/>
          <p:nvPr/>
        </p:nvSpPr>
        <p:spPr>
          <a:xfrm>
            <a:off x="5181308" y="1690688"/>
            <a:ext cx="4039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 will furnish the weight.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You cannot practice with the weight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DCEBA-0098-8449-95EA-F68DD6F4A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29" y="2717429"/>
            <a:ext cx="4610251" cy="34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7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Blow dryer must be at least 1 foot  away from turbine</a:t>
            </a:r>
          </a:p>
          <a:p>
            <a:r>
              <a:rPr lang="en-US" dirty="0"/>
              <a:t>Attach weight around rotor</a:t>
            </a:r>
          </a:p>
          <a:p>
            <a:r>
              <a:rPr lang="en-US" dirty="0"/>
              <a:t>1 minute or less to wind up the cup</a:t>
            </a:r>
          </a:p>
          <a:p>
            <a:r>
              <a:rPr lang="en-US" dirty="0"/>
              <a:t>Record time to wind up weight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292" y="1506200"/>
            <a:ext cx="1432929" cy="132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298" y="3184381"/>
            <a:ext cx="278611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8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740154" cy="897302"/>
          </a:xfrm>
        </p:spPr>
        <p:txBody>
          <a:bodyPr/>
          <a:lstStyle/>
          <a:p>
            <a:r>
              <a:rPr lang="en-US" dirty="0"/>
              <a:t>Assignment Sheets</a:t>
            </a:r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F5DF575-8754-E041-8B92-4477871A24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47" y="1262427"/>
            <a:ext cx="3551724" cy="4817410"/>
          </a:xfrm>
          <a:ln>
            <a:solidFill>
              <a:schemeClr val="tx1"/>
            </a:solidFill>
          </a:ln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B299FFB-5E58-3B48-A2C0-D3B4EE8729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34" y="1262427"/>
            <a:ext cx="3699884" cy="5011661"/>
          </a:xfrm>
        </p:spPr>
      </p:pic>
    </p:spTree>
    <p:extLst>
      <p:ext uri="{BB962C8B-B14F-4D97-AF65-F5344CB8AC3E}">
        <p14:creationId xmlns:p14="http://schemas.microsoft.com/office/powerpoint/2010/main" val="2643257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397FE-56FD-904E-A33A-77BF9EA5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47252" cy="1325563"/>
          </a:xfrm>
        </p:spPr>
        <p:txBody>
          <a:bodyPr/>
          <a:lstStyle/>
          <a:p>
            <a:r>
              <a:rPr lang="en-US" dirty="0"/>
              <a:t>Self-Assessment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1E39CA-1BEC-3244-AF65-5CBB39B0FC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596444"/>
            <a:ext cx="4347252" cy="58964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39AC48-3DDE-8443-A598-5E435951322B}"/>
              </a:ext>
            </a:extLst>
          </p:cNvPr>
          <p:cNvSpPr txBox="1"/>
          <p:nvPr/>
        </p:nvSpPr>
        <p:spPr>
          <a:xfrm>
            <a:off x="1778000" y="2743200"/>
            <a:ext cx="3158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Notice some features are worth</a:t>
            </a:r>
          </a:p>
          <a:p>
            <a:r>
              <a:rPr lang="en-US" dirty="0">
                <a:solidFill>
                  <a:srgbClr val="FF0000"/>
                </a:solidFill>
              </a:rPr>
              <a:t>more points. </a:t>
            </a:r>
          </a:p>
        </p:txBody>
      </p:sp>
    </p:spTree>
    <p:extLst>
      <p:ext uri="{BB962C8B-B14F-4D97-AF65-F5344CB8AC3E}">
        <p14:creationId xmlns:p14="http://schemas.microsoft.com/office/powerpoint/2010/main" val="4179488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5DAD5-BB41-AB45-B8DD-46443BEB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B597296-00CE-454D-BCE5-7437905623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81036"/>
            <a:ext cx="4514087" cy="612271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45F2C-1C95-F14A-9A5C-EFE376D8E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12628"/>
            <a:ext cx="4610251" cy="34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7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how energy is transferred in moving objects</a:t>
            </a:r>
          </a:p>
          <a:p>
            <a:r>
              <a:rPr lang="en-US" dirty="0"/>
              <a:t>Explore the best places to build a wind farm </a:t>
            </a:r>
          </a:p>
          <a:p>
            <a:r>
              <a:rPr lang="en-US" dirty="0"/>
              <a:t>Design and construct a wind turbine with materials given </a:t>
            </a:r>
          </a:p>
          <a:p>
            <a:r>
              <a:rPr lang="en-US" dirty="0"/>
              <a:t>Test your wind turbine  and evaluate its performance </a:t>
            </a:r>
          </a:p>
          <a:p>
            <a:r>
              <a:rPr lang="en-US" dirty="0"/>
              <a:t>Research the benefits of wind energy</a:t>
            </a:r>
          </a:p>
          <a:p>
            <a:r>
              <a:rPr lang="en-US" dirty="0"/>
              <a:t>Support claims with evidence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236" y="4110673"/>
            <a:ext cx="3300229" cy="22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6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2368" y="133998"/>
            <a:ext cx="10515600" cy="1325563"/>
          </a:xfrm>
        </p:spPr>
        <p:txBody>
          <a:bodyPr/>
          <a:lstStyle/>
          <a:p>
            <a:r>
              <a:rPr lang="en-US" dirty="0"/>
              <a:t>Wind energy vocabulary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47A2B4-9308-D84A-A57E-D40AD7133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44" y="1424389"/>
            <a:ext cx="7461711" cy="4996103"/>
          </a:xfrm>
        </p:spPr>
      </p:pic>
      <p:sp>
        <p:nvSpPr>
          <p:cNvPr id="6" name="TextBox 5"/>
          <p:cNvSpPr txBox="1"/>
          <p:nvPr/>
        </p:nvSpPr>
        <p:spPr>
          <a:xfrm>
            <a:off x="1419726" y="1919897"/>
            <a:ext cx="9480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965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2368" y="133998"/>
            <a:ext cx="10515600" cy="1325563"/>
          </a:xfrm>
        </p:spPr>
        <p:txBody>
          <a:bodyPr/>
          <a:lstStyle/>
          <a:p>
            <a:r>
              <a:rPr lang="en-US" dirty="0"/>
              <a:t>Wind energy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9726" y="1919897"/>
            <a:ext cx="9480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endParaRPr lang="en-US" sz="2800" dirty="0"/>
          </a:p>
        </p:txBody>
      </p:sp>
      <p:pic>
        <p:nvPicPr>
          <p:cNvPr id="7" name="Content Placeholder 6" descr="A close up of a clock&#10;&#10;Description automatically generated">
            <a:extLst>
              <a:ext uri="{FF2B5EF4-FFF2-40B4-BE49-F238E27FC236}">
                <a16:creationId xmlns:a16="http://schemas.microsoft.com/office/drawing/2014/main" id="{22DC9210-9821-CE42-BC51-1F69C7652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20" y="1423243"/>
            <a:ext cx="7486159" cy="5300759"/>
          </a:xfrm>
        </p:spPr>
      </p:pic>
    </p:spTree>
    <p:extLst>
      <p:ext uri="{BB962C8B-B14F-4D97-AF65-F5344CB8AC3E}">
        <p14:creationId xmlns:p14="http://schemas.microsoft.com/office/powerpoint/2010/main" val="413578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2368" y="133998"/>
            <a:ext cx="10515600" cy="1325563"/>
          </a:xfrm>
        </p:spPr>
        <p:txBody>
          <a:bodyPr/>
          <a:lstStyle/>
          <a:p>
            <a:r>
              <a:rPr lang="en-US" dirty="0"/>
              <a:t>Wind energy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9726" y="1919897"/>
            <a:ext cx="9480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endParaRPr lang="en-US" sz="2800" dirty="0"/>
          </a:p>
        </p:txBody>
      </p:sp>
      <p:pic>
        <p:nvPicPr>
          <p:cNvPr id="8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15E1168-7A2E-B94C-B6D5-A63D22566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2140744"/>
            <a:ext cx="10223500" cy="3721100"/>
          </a:xfrm>
        </p:spPr>
      </p:pic>
    </p:spTree>
    <p:extLst>
      <p:ext uri="{BB962C8B-B14F-4D97-AF65-F5344CB8AC3E}">
        <p14:creationId xmlns:p14="http://schemas.microsoft.com/office/powerpoint/2010/main" val="149643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up a wind turbine?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2089" y="1690688"/>
            <a:ext cx="3321711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877602"/>
            <a:ext cx="621163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wind hits the blades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Shaft leads to a gearbox whose output leads to a generator to make electricity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Usually has 2-3 blades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923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energy transferred?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2270B9-5284-5E49-A240-B6855CA47B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Wind energy turns the blades</a:t>
            </a:r>
          </a:p>
          <a:p>
            <a:r>
              <a:rPr lang="en-US" dirty="0"/>
              <a:t>Energy travels to gears</a:t>
            </a:r>
          </a:p>
          <a:p>
            <a:r>
              <a:rPr lang="en-US" dirty="0"/>
              <a:t>Energy travels to generator and becomes electricity</a:t>
            </a:r>
          </a:p>
          <a:p>
            <a:r>
              <a:rPr lang="en-US" dirty="0"/>
              <a:t>Electric energy goes to transformer</a:t>
            </a:r>
          </a:p>
          <a:p>
            <a:r>
              <a:rPr lang="en-US" dirty="0"/>
              <a:t>Energy travels to consumers over power lines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ABF776-1124-5F45-8923-794A082F63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picture containing sitting, table, boat, umbrella&#10;&#10;Description automatically generated">
            <a:extLst>
              <a:ext uri="{FF2B5EF4-FFF2-40B4-BE49-F238E27FC236}">
                <a16:creationId xmlns:a16="http://schemas.microsoft.com/office/drawing/2014/main" id="{CE49652A-5857-3146-9A26-E96A3C3C4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7602"/>
            <a:ext cx="4876800" cy="356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1BAA23-F46E-9E41-8C1B-2DD578CED7CD}"/>
              </a:ext>
            </a:extLst>
          </p:cNvPr>
          <p:cNvSpPr txBox="1"/>
          <p:nvPr/>
        </p:nvSpPr>
        <p:spPr>
          <a:xfrm>
            <a:off x="6312764" y="5688522"/>
            <a:ext cx="5205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www.duqlawblogs.org</a:t>
            </a:r>
            <a:r>
              <a:rPr lang="en-US" sz="1000" dirty="0"/>
              <a:t>/energy/2016/04/19/wind-power-on-the-rise-in-the-united-states/</a:t>
            </a:r>
          </a:p>
        </p:txBody>
      </p:sp>
    </p:spTree>
    <p:extLst>
      <p:ext uri="{BB962C8B-B14F-4D97-AF65-F5344CB8AC3E}">
        <p14:creationId xmlns:p14="http://schemas.microsoft.com/office/powerpoint/2010/main" val="162060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wind turbine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https://www.youtube.com/watch?v=SQpbTTGe_gk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=Z5c50-_hcD0</a:t>
            </a:r>
          </a:p>
        </p:txBody>
      </p:sp>
    </p:spTree>
    <p:extLst>
      <p:ext uri="{BB962C8B-B14F-4D97-AF65-F5344CB8AC3E}">
        <p14:creationId xmlns:p14="http://schemas.microsoft.com/office/powerpoint/2010/main" val="292242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best places to build wind farms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http://hint.fm/wind/</a:t>
            </a:r>
            <a:endParaRPr lang="en-US" dirty="0"/>
          </a:p>
          <a:p>
            <a:r>
              <a:rPr lang="en-US" dirty="0">
                <a:hlinkClick r:id="rId3"/>
              </a:rPr>
              <a:t>https://eerscmap.usgs.gov/uswtdb/viewer/#3.54/36.83/-97.07</a:t>
            </a:r>
            <a:endParaRPr lang="en-US" dirty="0"/>
          </a:p>
          <a:p>
            <a:r>
              <a:rPr lang="en-US" dirty="0">
                <a:hlinkClick r:id="rId4"/>
              </a:rPr>
              <a:t>https://www.energy.gov/articles/new-interactive-map-shows-big-potential-america-s-wind-energy-future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3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430</Words>
  <Application>Microsoft Macintosh PowerPoint</Application>
  <PresentationFormat>Widescreen</PresentationFormat>
  <Paragraphs>131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Wind Energy</vt:lpstr>
      <vt:lpstr>Learning Objectives</vt:lpstr>
      <vt:lpstr>Wind energy vocabulary</vt:lpstr>
      <vt:lpstr>Wind energy vocabulary</vt:lpstr>
      <vt:lpstr>Wind energy vocabulary</vt:lpstr>
      <vt:lpstr>What makes up a wind turbine?</vt:lpstr>
      <vt:lpstr>How is energy transferred?</vt:lpstr>
      <vt:lpstr>How does a wind turbine work?</vt:lpstr>
      <vt:lpstr>The best places to build wind farms</vt:lpstr>
      <vt:lpstr>Different Blade designs</vt:lpstr>
      <vt:lpstr>Exit Ticket for Today</vt:lpstr>
      <vt:lpstr>Your assignment</vt:lpstr>
      <vt:lpstr>Wind turbine requirements</vt:lpstr>
      <vt:lpstr>Materials provided (nothing else)</vt:lpstr>
      <vt:lpstr>Testing Procedure</vt:lpstr>
      <vt:lpstr>Assignment Sheets</vt:lpstr>
      <vt:lpstr>Self-Assessment</vt:lpstr>
      <vt:lpstr>Assessment</vt:lpstr>
    </vt:vector>
  </TitlesOfParts>
  <Company>Isaac Elementary School District No. 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Energy</dc:title>
  <dc:creator>Avechuco, Luis A.</dc:creator>
  <cp:lastModifiedBy>Gale Ekiss</cp:lastModifiedBy>
  <cp:revision>25</cp:revision>
  <cp:lastPrinted>2018-08-18T13:40:55Z</cp:lastPrinted>
  <dcterms:created xsi:type="dcterms:W3CDTF">2018-08-18T07:45:17Z</dcterms:created>
  <dcterms:modified xsi:type="dcterms:W3CDTF">2020-10-07T20:02:41Z</dcterms:modified>
</cp:coreProperties>
</file>